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71.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66"/>
  </p:notesMasterIdLst>
  <p:handoutMasterIdLst>
    <p:handoutMasterId r:id="rId167"/>
  </p:handoutMasterIdLst>
  <p:sldIdLst>
    <p:sldId id="256" r:id="rId2"/>
    <p:sldId id="257" r:id="rId3"/>
    <p:sldId id="258" r:id="rId4"/>
    <p:sldId id="410" r:id="rId5"/>
    <p:sldId id="412" r:id="rId6"/>
    <p:sldId id="413" r:id="rId7"/>
    <p:sldId id="262" r:id="rId8"/>
    <p:sldId id="263" r:id="rId9"/>
    <p:sldId id="264" r:id="rId10"/>
    <p:sldId id="265" r:id="rId11"/>
    <p:sldId id="381" r:id="rId12"/>
    <p:sldId id="267" r:id="rId13"/>
    <p:sldId id="380" r:id="rId14"/>
    <p:sldId id="269" r:id="rId15"/>
    <p:sldId id="397" r:id="rId16"/>
    <p:sldId id="271" r:id="rId17"/>
    <p:sldId id="382" r:id="rId18"/>
    <p:sldId id="273" r:id="rId19"/>
    <p:sldId id="383" r:id="rId20"/>
    <p:sldId id="275" r:id="rId21"/>
    <p:sldId id="384" r:id="rId22"/>
    <p:sldId id="277" r:id="rId23"/>
    <p:sldId id="278" r:id="rId24"/>
    <p:sldId id="279" r:id="rId25"/>
    <p:sldId id="280" r:id="rId26"/>
    <p:sldId id="281" r:id="rId27"/>
    <p:sldId id="385" r:id="rId28"/>
    <p:sldId id="282" r:id="rId29"/>
    <p:sldId id="284" r:id="rId30"/>
    <p:sldId id="386" r:id="rId31"/>
    <p:sldId id="286" r:id="rId32"/>
    <p:sldId id="387" r:id="rId33"/>
    <p:sldId id="388" r:id="rId34"/>
    <p:sldId id="389" r:id="rId35"/>
    <p:sldId id="292" r:id="rId36"/>
    <p:sldId id="390" r:id="rId37"/>
    <p:sldId id="294" r:id="rId38"/>
    <p:sldId id="392" r:id="rId39"/>
    <p:sldId id="296" r:id="rId40"/>
    <p:sldId id="393" r:id="rId41"/>
    <p:sldId id="298" r:id="rId42"/>
    <p:sldId id="299" r:id="rId43"/>
    <p:sldId id="300" r:id="rId44"/>
    <p:sldId id="301" r:id="rId45"/>
    <p:sldId id="394" r:id="rId46"/>
    <p:sldId id="395" r:id="rId47"/>
    <p:sldId id="396" r:id="rId48"/>
    <p:sldId id="304" r:id="rId49"/>
    <p:sldId id="399" r:id="rId50"/>
    <p:sldId id="400" r:id="rId51"/>
    <p:sldId id="402" r:id="rId52"/>
    <p:sldId id="403" r:id="rId53"/>
    <p:sldId id="404" r:id="rId54"/>
    <p:sldId id="311" r:id="rId55"/>
    <p:sldId id="312" r:id="rId56"/>
    <p:sldId id="313" r:id="rId57"/>
    <p:sldId id="315" r:id="rId58"/>
    <p:sldId id="435" r:id="rId59"/>
    <p:sldId id="316" r:id="rId60"/>
    <p:sldId id="317" r:id="rId61"/>
    <p:sldId id="318" r:id="rId62"/>
    <p:sldId id="324" r:id="rId63"/>
    <p:sldId id="325" r:id="rId64"/>
    <p:sldId id="420" r:id="rId65"/>
    <p:sldId id="419" r:id="rId66"/>
    <p:sldId id="326" r:id="rId67"/>
    <p:sldId id="329" r:id="rId68"/>
    <p:sldId id="417" r:id="rId69"/>
    <p:sldId id="331" r:id="rId70"/>
    <p:sldId id="418" r:id="rId71"/>
    <p:sldId id="341" r:id="rId72"/>
    <p:sldId id="416" r:id="rId73"/>
    <p:sldId id="348" r:id="rId74"/>
    <p:sldId id="349" r:id="rId75"/>
    <p:sldId id="350" r:id="rId76"/>
    <p:sldId id="351" r:id="rId77"/>
    <p:sldId id="405" r:id="rId78"/>
    <p:sldId id="406" r:id="rId79"/>
    <p:sldId id="407" r:id="rId80"/>
    <p:sldId id="408" r:id="rId81"/>
    <p:sldId id="356" r:id="rId82"/>
    <p:sldId id="357" r:id="rId83"/>
    <p:sldId id="358" r:id="rId84"/>
    <p:sldId id="359" r:id="rId85"/>
    <p:sldId id="421" r:id="rId86"/>
    <p:sldId id="422" r:id="rId87"/>
    <p:sldId id="423" r:id="rId88"/>
    <p:sldId id="424" r:id="rId89"/>
    <p:sldId id="425" r:id="rId90"/>
    <p:sldId id="426" r:id="rId91"/>
    <p:sldId id="427" r:id="rId92"/>
    <p:sldId id="391" r:id="rId93"/>
    <p:sldId id="428" r:id="rId94"/>
    <p:sldId id="429" r:id="rId95"/>
    <p:sldId id="430" r:id="rId96"/>
    <p:sldId id="431" r:id="rId97"/>
    <p:sldId id="432" r:id="rId98"/>
    <p:sldId id="433" r:id="rId99"/>
    <p:sldId id="434" r:id="rId100"/>
    <p:sldId id="360" r:id="rId101"/>
    <p:sldId id="361" r:id="rId102"/>
    <p:sldId id="362" r:id="rId103"/>
    <p:sldId id="363" r:id="rId104"/>
    <p:sldId id="366" r:id="rId105"/>
    <p:sldId id="414" r:id="rId106"/>
    <p:sldId id="415" r:id="rId107"/>
    <p:sldId id="367" r:id="rId108"/>
    <p:sldId id="368" r:id="rId109"/>
    <p:sldId id="401" r:id="rId110"/>
    <p:sldId id="468" r:id="rId111"/>
    <p:sldId id="469" r:id="rId112"/>
    <p:sldId id="470" r:id="rId113"/>
    <p:sldId id="471" r:id="rId114"/>
    <p:sldId id="472" r:id="rId115"/>
    <p:sldId id="473" r:id="rId116"/>
    <p:sldId id="474" r:id="rId117"/>
    <p:sldId id="475" r:id="rId118"/>
    <p:sldId id="476" r:id="rId119"/>
    <p:sldId id="477" r:id="rId120"/>
    <p:sldId id="411" r:id="rId121"/>
    <p:sldId id="478" r:id="rId122"/>
    <p:sldId id="409" r:id="rId123"/>
    <p:sldId id="479" r:id="rId124"/>
    <p:sldId id="369" r:id="rId125"/>
    <p:sldId id="370" r:id="rId126"/>
    <p:sldId id="436" r:id="rId127"/>
    <p:sldId id="372" r:id="rId128"/>
    <p:sldId id="373" r:id="rId129"/>
    <p:sldId id="451" r:id="rId130"/>
    <p:sldId id="452" r:id="rId131"/>
    <p:sldId id="453" r:id="rId132"/>
    <p:sldId id="454" r:id="rId133"/>
    <p:sldId id="455" r:id="rId134"/>
    <p:sldId id="456" r:id="rId135"/>
    <p:sldId id="457" r:id="rId136"/>
    <p:sldId id="458" r:id="rId137"/>
    <p:sldId id="459" r:id="rId138"/>
    <p:sldId id="460" r:id="rId139"/>
    <p:sldId id="461" r:id="rId140"/>
    <p:sldId id="462" r:id="rId141"/>
    <p:sldId id="463" r:id="rId142"/>
    <p:sldId id="464" r:id="rId143"/>
    <p:sldId id="465" r:id="rId144"/>
    <p:sldId id="466" r:id="rId145"/>
    <p:sldId id="467" r:id="rId146"/>
    <p:sldId id="398" r:id="rId147"/>
    <p:sldId id="374" r:id="rId148"/>
    <p:sldId id="375" r:id="rId149"/>
    <p:sldId id="437" r:id="rId150"/>
    <p:sldId id="438" r:id="rId151"/>
    <p:sldId id="439" r:id="rId152"/>
    <p:sldId id="440" r:id="rId153"/>
    <p:sldId id="441" r:id="rId154"/>
    <p:sldId id="442" r:id="rId155"/>
    <p:sldId id="443" r:id="rId156"/>
    <p:sldId id="444" r:id="rId157"/>
    <p:sldId id="445" r:id="rId158"/>
    <p:sldId id="446" r:id="rId159"/>
    <p:sldId id="447" r:id="rId160"/>
    <p:sldId id="448" r:id="rId161"/>
    <p:sldId id="449" r:id="rId162"/>
    <p:sldId id="450" r:id="rId163"/>
    <p:sldId id="376" r:id="rId164"/>
    <p:sldId id="377" r:id="rId165"/>
  </p:sldIdLst>
  <p:sldSz cx="20104100" cy="11309350"/>
  <p:notesSz cx="20104100" cy="11309350"/>
  <p:defaultTextStyle>
    <a:defPPr>
      <a:defRPr kern="0"/>
    </a:defPPr>
  </p:defaultTextStyle>
  <p:extLst>
    <p:ext uri="{521415D9-36F7-43E2-AB2F-B90AF26B5E84}">
      <p14:sectionLst xmlns:p14="http://schemas.microsoft.com/office/powerpoint/2010/main">
        <p14:section name="Participant Guide" id="{B66E0BFB-7677-4C1D-9FA1-B134A86A95D4}">
          <p14:sldIdLst>
            <p14:sldId id="256"/>
          </p14:sldIdLst>
        </p14:section>
        <p14:section name="Seq.1 - Careers in Cybersecurity" id="{B7673EE0-23A5-48A2-B496-A85586211A2E}">
          <p14:sldIdLst>
            <p14:sldId id="257"/>
            <p14:sldId id="258"/>
            <p14:sldId id="410"/>
            <p14:sldId id="412"/>
            <p14:sldId id="413"/>
            <p14:sldId id="262"/>
          </p14:sldIdLst>
        </p14:section>
        <p14:section name="Seq.1 - Activity 1 - Cyber gestures" id="{CE3055A0-FA35-4DC8-8023-235184FE158E}">
          <p14:sldIdLst>
            <p14:sldId id="263"/>
            <p14:sldId id="264"/>
            <p14:sldId id="265"/>
            <p14:sldId id="381"/>
            <p14:sldId id="267"/>
            <p14:sldId id="380"/>
            <p14:sldId id="269"/>
            <p14:sldId id="397"/>
            <p14:sldId id="271"/>
            <p14:sldId id="382"/>
            <p14:sldId id="273"/>
            <p14:sldId id="383"/>
            <p14:sldId id="275"/>
            <p14:sldId id="384"/>
            <p14:sldId id="277"/>
            <p14:sldId id="278"/>
          </p14:sldIdLst>
        </p14:section>
        <p14:section name="Seq.1 - Activity 2 - I work in cybersecurity" id="{23AA0EEB-E9EB-43F7-B3E0-A0D73CBBB43C}">
          <p14:sldIdLst>
            <p14:sldId id="279"/>
            <p14:sldId id="280"/>
            <p14:sldId id="281"/>
            <p14:sldId id="385"/>
            <p14:sldId id="282"/>
            <p14:sldId id="284"/>
            <p14:sldId id="386"/>
            <p14:sldId id="286"/>
            <p14:sldId id="387"/>
            <p14:sldId id="388"/>
            <p14:sldId id="389"/>
            <p14:sldId id="292"/>
            <p14:sldId id="390"/>
            <p14:sldId id="294"/>
            <p14:sldId id="392"/>
            <p14:sldId id="296"/>
            <p14:sldId id="393"/>
            <p14:sldId id="298"/>
          </p14:sldIdLst>
        </p14:section>
        <p14:section name="Seq.1 - Activity 3 - Quiz Jobs" id="{463A17B5-6FC6-47AB-9437-12F326F4A85E}">
          <p14:sldIdLst>
            <p14:sldId id="299"/>
            <p14:sldId id="300"/>
            <p14:sldId id="301"/>
            <p14:sldId id="394"/>
            <p14:sldId id="395"/>
            <p14:sldId id="396"/>
            <p14:sldId id="304"/>
            <p14:sldId id="399"/>
            <p14:sldId id="400"/>
            <p14:sldId id="402"/>
            <p14:sldId id="403"/>
            <p14:sldId id="404"/>
            <p14:sldId id="311"/>
          </p14:sldIdLst>
        </p14:section>
        <p14:section name="Seq.2 - Beware of appareances" id="{16AE4670-B2BC-4AD6-AA3B-6101B5D0F0FE}">
          <p14:sldIdLst>
            <p14:sldId id="312"/>
          </p14:sldIdLst>
        </p14:section>
        <p14:section name="Seq.2 - Activity 2 - Technical support scams" id="{DFCBE2F2-7305-403B-B9C1-E6338AA81370}">
          <p14:sldIdLst>
            <p14:sldId id="313"/>
            <p14:sldId id="315"/>
            <p14:sldId id="435"/>
            <p14:sldId id="316"/>
            <p14:sldId id="317"/>
          </p14:sldIdLst>
        </p14:section>
        <p14:section name="Seq.2 - Activity 2 - To click or not" id="{16ED2AA1-E61B-432F-97C9-0144EC5D1834}">
          <p14:sldIdLst>
            <p14:sldId id="318"/>
            <p14:sldId id="324"/>
            <p14:sldId id="325"/>
            <p14:sldId id="420"/>
            <p14:sldId id="419"/>
            <p14:sldId id="326"/>
            <p14:sldId id="329"/>
            <p14:sldId id="417"/>
            <p14:sldId id="331"/>
            <p14:sldId id="418"/>
            <p14:sldId id="341"/>
            <p14:sldId id="416"/>
            <p14:sldId id="348"/>
            <p14:sldId id="349"/>
            <p14:sldId id="350"/>
            <p14:sldId id="351"/>
            <p14:sldId id="405"/>
            <p14:sldId id="406"/>
            <p14:sldId id="407"/>
            <p14:sldId id="408"/>
          </p14:sldIdLst>
        </p14:section>
        <p14:section name="Seq.2 - Activity 3 - Scams" id="{A3949683-EEDA-4D10-ADA6-3563C2F25C54}">
          <p14:sldIdLst>
            <p14:sldId id="356"/>
            <p14:sldId id="357"/>
            <p14:sldId id="358"/>
            <p14:sldId id="359"/>
            <p14:sldId id="421"/>
          </p14:sldIdLst>
        </p14:section>
        <p14:section name="Seq.2 - Activity 4 - Deepfake" id="{98620C00-6A7B-40E2-A7F8-454AA227985E}">
          <p14:sldIdLst>
            <p14:sldId id="422"/>
            <p14:sldId id="423"/>
            <p14:sldId id="424"/>
            <p14:sldId id="425"/>
            <p14:sldId id="426"/>
            <p14:sldId id="427"/>
            <p14:sldId id="391"/>
            <p14:sldId id="428"/>
            <p14:sldId id="429"/>
            <p14:sldId id="430"/>
            <p14:sldId id="431"/>
            <p14:sldId id="432"/>
            <p14:sldId id="433"/>
            <p14:sldId id="434"/>
          </p14:sldIdLst>
        </p14:section>
        <p14:section name="Seq.3 - Protect Your Accounts" id="{B6B9B57D-54EA-4CFA-81D5-1F0086B47AF1}">
          <p14:sldIdLst>
            <p14:sldId id="360"/>
          </p14:sldIdLst>
        </p14:section>
        <p14:section name="Seq.3 - Activity 1 - Good Passwords" id="{83A28225-9214-4D64-BB00-EFB4402FD0DF}">
          <p14:sldIdLst>
            <p14:sldId id="361"/>
            <p14:sldId id="362"/>
            <p14:sldId id="363"/>
            <p14:sldId id="366"/>
            <p14:sldId id="414"/>
            <p14:sldId id="415"/>
            <p14:sldId id="367"/>
            <p14:sldId id="368"/>
            <p14:sldId id="401"/>
            <p14:sldId id="468"/>
            <p14:sldId id="469"/>
            <p14:sldId id="470"/>
            <p14:sldId id="471"/>
            <p14:sldId id="472"/>
            <p14:sldId id="473"/>
            <p14:sldId id="474"/>
            <p14:sldId id="475"/>
            <p14:sldId id="476"/>
            <p14:sldId id="477"/>
            <p14:sldId id="411"/>
            <p14:sldId id="478"/>
            <p14:sldId id="409"/>
            <p14:sldId id="479"/>
            <p14:sldId id="369"/>
            <p14:sldId id="370"/>
          </p14:sldIdLst>
        </p14:section>
        <p14:section name="Seq.3 - Activity 2 - Protect Your Important Accounts" id="{FB2984F1-97C3-4CDC-9CDE-24A9BC575C85}">
          <p14:sldIdLst>
            <p14:sldId id="436"/>
            <p14:sldId id="372"/>
            <p14:sldId id="373"/>
            <p14:sldId id="451"/>
            <p14:sldId id="452"/>
            <p14:sldId id="453"/>
            <p14:sldId id="454"/>
            <p14:sldId id="455"/>
            <p14:sldId id="456"/>
            <p14:sldId id="457"/>
            <p14:sldId id="458"/>
            <p14:sldId id="459"/>
            <p14:sldId id="460"/>
            <p14:sldId id="461"/>
            <p14:sldId id="462"/>
            <p14:sldId id="463"/>
            <p14:sldId id="464"/>
            <p14:sldId id="465"/>
            <p14:sldId id="466"/>
            <p14:sldId id="467"/>
            <p14:sldId id="398"/>
            <p14:sldId id="374"/>
            <p14:sldId id="375"/>
          </p14:sldIdLst>
        </p14:section>
        <p14:section name="Sequence 3 - Activity 3: Ask your Cyber-AI Coach" id="{14D943CB-6D46-4E12-8F98-DD0A756881B2}">
          <p14:sldIdLst>
            <p14:sldId id="437"/>
            <p14:sldId id="438"/>
            <p14:sldId id="439"/>
            <p14:sldId id="440"/>
            <p14:sldId id="441"/>
            <p14:sldId id="442"/>
            <p14:sldId id="443"/>
            <p14:sldId id="444"/>
            <p14:sldId id="445"/>
            <p14:sldId id="446"/>
            <p14:sldId id="447"/>
            <p14:sldId id="448"/>
            <p14:sldId id="449"/>
            <p14:sldId id="450"/>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CB0"/>
    <a:srgbClr val="9A604D"/>
    <a:srgbClr val="1D1D1B"/>
    <a:srgbClr val="F2E07F"/>
    <a:srgbClr val="9BCCC1"/>
    <a:srgbClr val="38A5B2"/>
    <a:srgbClr val="BADBD3"/>
    <a:srgbClr val="EAE9EE"/>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43718-811B-4ABF-83AB-D7671554360F}" v="23" dt="2025-10-27T11:15:48.31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00" autoAdjust="0"/>
    <p:restoredTop sz="48659" autoAdjust="0"/>
  </p:normalViewPr>
  <p:slideViewPr>
    <p:cSldViewPr>
      <p:cViewPr varScale="1">
        <p:scale>
          <a:sx n="22" d="100"/>
          <a:sy n="22" d="100"/>
        </p:scale>
        <p:origin x="3264" y="330"/>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27/10/2025</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‹N°›</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27/10/2025</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‹N°›</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1" dirty="0"/>
              <a:t>Participant Guide – Version 3</a:t>
            </a:r>
          </a:p>
          <a:p>
            <a:pPr marL="171450" indent="-171450">
              <a:buFont typeface="Arial" panose="020B0604020202020204" pitchFamily="34" charset="0"/>
              <a:buChar char="•"/>
            </a:pPr>
            <a:r>
              <a:rPr lang="en-US" b="1" dirty="0"/>
              <a:t>Added slides 109 to 123</a:t>
            </a:r>
            <a:br>
              <a:rPr lang="en-US" dirty="0"/>
            </a:br>
            <a:r>
              <a:rPr lang="en-US" i="1" dirty="0"/>
              <a:t>What is a password manager?</a:t>
            </a:r>
            <a:br>
              <a:rPr lang="en-US" dirty="0"/>
            </a:br>
            <a:r>
              <a:rPr lang="en-US" i="1" dirty="0"/>
              <a:t>Focus on KeePass</a:t>
            </a:r>
          </a:p>
          <a:p>
            <a:pPr marL="171450" indent="-171450">
              <a:buFont typeface="Arial" panose="020B0604020202020204" pitchFamily="34" charset="0"/>
              <a:buChar char="•"/>
            </a:pPr>
            <a:r>
              <a:rPr lang="en-US" b="1" dirty="0"/>
              <a:t>Added slides 129 to 145</a:t>
            </a:r>
            <a:br>
              <a:rPr lang="en-US" b="1" dirty="0"/>
            </a:br>
            <a:r>
              <a:rPr lang="en-US" i="1" dirty="0"/>
              <a:t>Multi-Factor Authentication (MFA)</a:t>
            </a:r>
            <a:br>
              <a:rPr lang="en-US" i="1" dirty="0"/>
            </a:br>
            <a:r>
              <a:rPr lang="en-US" i="1" dirty="0"/>
              <a:t>Which MFA am I?</a:t>
            </a:r>
          </a:p>
          <a:p>
            <a:pPr marL="171450" indent="-171450">
              <a:buFont typeface="Arial" panose="020B0604020202020204" pitchFamily="34" charset="0"/>
              <a:buChar char="•"/>
            </a:pPr>
            <a:r>
              <a:rPr lang="en-US" sz="1200" b="1" kern="1200">
                <a:solidFill>
                  <a:schemeClr val="tx1"/>
                </a:solidFill>
                <a:latin typeface="+mn-lt"/>
                <a:ea typeface="+mn-ea"/>
                <a:cs typeface="+mn-cs"/>
              </a:rPr>
              <a:t>Added </a:t>
            </a:r>
            <a:r>
              <a:rPr lang="en-US" sz="1200" b="1" kern="1200" dirty="0">
                <a:solidFill>
                  <a:schemeClr val="tx1"/>
                </a:solidFill>
                <a:latin typeface="+mn-lt"/>
                <a:ea typeface="+mn-ea"/>
                <a:cs typeface="+mn-cs"/>
              </a:rPr>
              <a:t>slides 149 to 161</a:t>
            </a:r>
            <a:br>
              <a:rPr lang="en-US" dirty="0"/>
            </a:br>
            <a:r>
              <a:rPr lang="en-US" i="1" dirty="0"/>
              <a:t>Ask your Cyber-AI coach</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a:t>
            </a:fld>
            <a:endParaRPr lang="fr-FR"/>
          </a:p>
        </p:txBody>
      </p:sp>
    </p:spTree>
    <p:extLst>
      <p:ext uri="{BB962C8B-B14F-4D97-AF65-F5344CB8AC3E}">
        <p14:creationId xmlns:p14="http://schemas.microsoft.com/office/powerpoint/2010/main" val="237132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60</a:t>
            </a:fld>
            <a:endParaRPr lang="fr-FR"/>
          </a:p>
        </p:txBody>
      </p:sp>
    </p:spTree>
    <p:extLst>
      <p:ext uri="{BB962C8B-B14F-4D97-AF65-F5344CB8AC3E}">
        <p14:creationId xmlns:p14="http://schemas.microsoft.com/office/powerpoint/2010/main" val="1905689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81</a:t>
            </a:fld>
            <a:endParaRPr lang="fr-FR"/>
          </a:p>
        </p:txBody>
      </p:sp>
    </p:spTree>
    <p:extLst>
      <p:ext uri="{BB962C8B-B14F-4D97-AF65-F5344CB8AC3E}">
        <p14:creationId xmlns:p14="http://schemas.microsoft.com/office/powerpoint/2010/main" val="326041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83</a:t>
            </a:fld>
            <a:endParaRPr lang="fr-FR"/>
          </a:p>
        </p:txBody>
      </p:sp>
    </p:spTree>
    <p:extLst>
      <p:ext uri="{BB962C8B-B14F-4D97-AF65-F5344CB8AC3E}">
        <p14:creationId xmlns:p14="http://schemas.microsoft.com/office/powerpoint/2010/main" val="2100995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107</a:t>
            </a:fld>
            <a:endParaRPr lang="fr-FR"/>
          </a:p>
        </p:txBody>
      </p:sp>
    </p:spTree>
    <p:extLst>
      <p:ext uri="{BB962C8B-B14F-4D97-AF65-F5344CB8AC3E}">
        <p14:creationId xmlns:p14="http://schemas.microsoft.com/office/powerpoint/2010/main" val="1764685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3D7585FC-6952-4EBF-9035-7FCAD9FE3BD4}" type="slidenum">
              <a:rPr kumimoji="0" lang="fr-FR"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138</a:t>
            </a:fld>
            <a:endParaRPr kumimoji="0" lang="fr-FR"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5336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3D7585FC-6952-4EBF-9035-7FCAD9FE3BD4}" type="slidenum">
              <a:rPr kumimoji="0" lang="fr-FR"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140</a:t>
            </a:fld>
            <a:endParaRPr kumimoji="0" lang="fr-FR"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6652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3D7585FC-6952-4EBF-9035-7FCAD9FE3BD4}" type="slidenum">
              <a:rPr kumimoji="0" lang="fr-FR"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143</a:t>
            </a:fld>
            <a:endParaRPr kumimoji="0" lang="fr-FR"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337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164</a:t>
            </a:fld>
            <a:endParaRPr lang="fr-FR"/>
          </a:p>
        </p:txBody>
      </p:sp>
    </p:spTree>
    <p:extLst>
      <p:ext uri="{BB962C8B-B14F-4D97-AF65-F5344CB8AC3E}">
        <p14:creationId xmlns:p14="http://schemas.microsoft.com/office/powerpoint/2010/main" val="252682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ighlight>
                  <a:srgbClr val="FFFF00"/>
                </a:highlight>
              </a:rPr>
              <a:t>To </a:t>
            </a:r>
            <a:r>
              <a:rPr lang="fr-FR" dirty="0" err="1">
                <a:highlight>
                  <a:srgbClr val="FFFF00"/>
                </a:highlight>
              </a:rPr>
              <a:t>adapt</a:t>
            </a:r>
            <a:r>
              <a:rPr lang="fr-FR" dirty="0">
                <a:highlight>
                  <a:srgbClr val="FFFF00"/>
                </a:highlight>
              </a:rPr>
              <a:t> to </a:t>
            </a:r>
            <a:r>
              <a:rPr lang="fr-FR" dirty="0" err="1">
                <a:highlight>
                  <a:srgbClr val="FFFF00"/>
                </a:highlight>
              </a:rPr>
              <a:t>specific</a:t>
            </a:r>
            <a:r>
              <a:rPr lang="fr-FR" dirty="0">
                <a:highlight>
                  <a:srgbClr val="FFFF00"/>
                </a:highlight>
              </a:rPr>
              <a:t> country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a:t>
            </a:fld>
            <a:endParaRPr lang="fr-FR"/>
          </a:p>
        </p:txBody>
      </p:sp>
    </p:spTree>
    <p:extLst>
      <p:ext uri="{BB962C8B-B14F-4D97-AF65-F5344CB8AC3E}">
        <p14:creationId xmlns:p14="http://schemas.microsoft.com/office/powerpoint/2010/main" val="381205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Find</a:t>
            </a:r>
            <a:r>
              <a:rPr lang="fr-FR" dirty="0"/>
              <a:t> stats or </a:t>
            </a:r>
            <a:r>
              <a:rPr lang="fr-FR" dirty="0" err="1"/>
              <a:t>delete</a:t>
            </a: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7</a:t>
            </a:fld>
            <a:endParaRPr lang="fr-FR"/>
          </a:p>
        </p:txBody>
      </p:sp>
    </p:spTree>
    <p:extLst>
      <p:ext uri="{BB962C8B-B14F-4D97-AF65-F5344CB8AC3E}">
        <p14:creationId xmlns:p14="http://schemas.microsoft.com/office/powerpoint/2010/main" val="2549361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22</a:t>
            </a:fld>
            <a:endParaRPr lang="fr-FR"/>
          </a:p>
        </p:txBody>
      </p:sp>
    </p:spTree>
    <p:extLst>
      <p:ext uri="{BB962C8B-B14F-4D97-AF65-F5344CB8AC3E}">
        <p14:creationId xmlns:p14="http://schemas.microsoft.com/office/powerpoint/2010/main" val="395364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25</a:t>
            </a:fld>
            <a:endParaRPr lang="fr-FR"/>
          </a:p>
        </p:txBody>
      </p:sp>
    </p:spTree>
    <p:extLst>
      <p:ext uri="{BB962C8B-B14F-4D97-AF65-F5344CB8AC3E}">
        <p14:creationId xmlns:p14="http://schemas.microsoft.com/office/powerpoint/2010/main" val="3154011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40</a:t>
            </a:fld>
            <a:endParaRPr lang="fr-FR"/>
          </a:p>
        </p:txBody>
      </p:sp>
    </p:spTree>
    <p:extLst>
      <p:ext uri="{BB962C8B-B14F-4D97-AF65-F5344CB8AC3E}">
        <p14:creationId xmlns:p14="http://schemas.microsoft.com/office/powerpoint/2010/main" val="854518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42</a:t>
            </a:fld>
            <a:endParaRPr lang="fr-FR"/>
          </a:p>
        </p:txBody>
      </p:sp>
    </p:spTree>
    <p:extLst>
      <p:ext uri="{BB962C8B-B14F-4D97-AF65-F5344CB8AC3E}">
        <p14:creationId xmlns:p14="http://schemas.microsoft.com/office/powerpoint/2010/main" val="2406529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57</a:t>
            </a:fld>
            <a:endParaRPr lang="fr-FR"/>
          </a:p>
        </p:txBody>
      </p:sp>
    </p:spTree>
    <p:extLst>
      <p:ext uri="{BB962C8B-B14F-4D97-AF65-F5344CB8AC3E}">
        <p14:creationId xmlns:p14="http://schemas.microsoft.com/office/powerpoint/2010/main" val="1461030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83820" marR="43180" indent="0">
              <a:lnSpc>
                <a:spcPct val="82000"/>
              </a:lnSpc>
              <a:spcBef>
                <a:spcPts val="4395"/>
              </a:spcBef>
              <a:buSzPct val="160869"/>
              <a:buNone/>
              <a:tabLst>
                <a:tab pos="1100455" algn="l"/>
                <a:tab pos="1101090" algn="l"/>
              </a:tabLst>
            </a:pP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59</a:t>
            </a:fld>
            <a:endParaRPr lang="fr-FR"/>
          </a:p>
        </p:txBody>
      </p:sp>
    </p:spTree>
    <p:extLst>
      <p:ext uri="{BB962C8B-B14F-4D97-AF65-F5344CB8AC3E}">
        <p14:creationId xmlns:p14="http://schemas.microsoft.com/office/powerpoint/2010/main" val="1145349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10/27/2025</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image" Target="../media/image128.png"/><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55.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55.png"/></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1.png"/><Relationship Id="rId4" Type="http://schemas.openxmlformats.org/officeDocument/2006/relationships/image" Target="../media/image55.png"/></Relationships>
</file>

<file path=ppt/slides/_rels/slide10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svg"/></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159.jpeg"/></Relationships>
</file>

<file path=ppt/slides/_rels/slide12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55.png"/><Relationship Id="rId4" Type="http://schemas.openxmlformats.org/officeDocument/2006/relationships/image" Target="../media/image162.png"/></Relationships>
</file>

<file path=ppt/slides/_rels/slide12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66.png"/></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jpg"/></Relationships>
</file>

<file path=ppt/slides/_rels/slide134.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1.jpg"/><Relationship Id="rId4" Type="http://schemas.openxmlformats.org/officeDocument/2006/relationships/image" Target="../media/image172.png"/></Relationships>
</file>

<file path=ppt/slides/_rels/slide135.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1.jpg"/><Relationship Id="rId5" Type="http://schemas.openxmlformats.org/officeDocument/2006/relationships/image" Target="../media/image172.png"/><Relationship Id="rId4" Type="http://schemas.openxmlformats.org/officeDocument/2006/relationships/image" Target="../media/image173.png"/></Relationships>
</file>

<file path=ppt/slides/_rels/slide136.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1.jpg"/><Relationship Id="rId5" Type="http://schemas.openxmlformats.org/officeDocument/2006/relationships/image" Target="../media/image172.png"/><Relationship Id="rId4" Type="http://schemas.openxmlformats.org/officeDocument/2006/relationships/image" Target="../media/image173.png"/></Relationships>
</file>

<file path=ppt/slides/_rels/slide1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3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2.png"/></Relationships>
</file>

<file path=ppt/slides/_rels/slide13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2.png"/></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90.png"/></Relationships>
</file>

<file path=ppt/slides/_rels/slide149.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6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en.vittascience.com/ia/text" TargetMode="Externa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5.xml"/><Relationship Id="rId4" Type="http://schemas.openxmlformats.org/officeDocument/2006/relationships/image" Target="../media/image201.png"/></Relationships>
</file>

<file path=ppt/slides/_rels/slide15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6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aka.ms/cyberki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si.gouv.fr/guide/guide-des-bonnes-pratiques-de-linformatiqu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www.cisa.gov/4-things-you-can-do-keep-yourself-cyber-saf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security/blog/2021/05/12/securing-a-new-world-of-hybrid-work-what-to-know-and-what-to-do/"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microsoft.com/security/blog/2022/05/05/this-world-password-day-consider-ditching-passwords-altogethe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2/05/05/this-world-password-day-consider-ditching-passwords-altogether/" TargetMode="External"/><Relationship Id="rId5" Type="http://schemas.openxmlformats.org/officeDocument/2006/relationships/hyperlink" Target="https://www.microsoft.com/security/blog/2021/05/12/securing-a-new-world-of-hybrid-work-what-to-know-and-what-to-do/"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blogs.microsoft.com/blog/2021/10/28/america-faces-a-cybersecurity-skills-crisis-microsoft-launches-national-campaign-to-help-community-colleges-expand-the-cybersecurity-workforce/"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microsoft.com/security/blog/2022/05/05/this-world-password-day-consider-ditching-passwords-altogether/"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9.png"/><Relationship Id="rId4" Type="http://schemas.openxmlformats.org/officeDocument/2006/relationships/hyperlink" Target="https://techcommunity.microsoft.com/t5/azure-active-directory-identity/your-pa-word-doesn-t-matter/ba-p/731984"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1.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microsoft.com/security/blog/2022/05/05/this-world-password-day-consider-ditching-passwords-altogether/" TargetMode="External"/><Relationship Id="rId3" Type="http://schemas.openxmlformats.org/officeDocument/2006/relationships/hyperlink" Target="https://www.internetsociety.org/news/press-releases/2018/online-trust-alliance-reports-doubling-cyber-incidents-2017/" TargetMode="External"/><Relationship Id="rId7" Type="http://schemas.openxmlformats.org/officeDocument/2006/relationships/image" Target="../media/image12.png"/><Relationship Id="rId12" Type="http://schemas.openxmlformats.org/officeDocument/2006/relationships/hyperlink" Target="https://www.microsoft.com/security/blog/2021/05/12/securing-a-new-world-of-hybrid-work-what-to-know-and-what-to-d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hyperlink" Target="https://techcommunity.microsoft.com/t5/azure-active-directory-identity/your-pa-word-doesn-t-matter/ba-p/731984" TargetMode="External"/><Relationship Id="rId10" Type="http://schemas.openxmlformats.org/officeDocument/2006/relationships/hyperlink" Target="https://fr.wavestone.com/fr/insight/cyberbenchmark-ou-en-sont-les-grandes-entreprises-francaises/" TargetMode="External"/><Relationship Id="rId4" Type="http://schemas.openxmlformats.org/officeDocument/2006/relationships/image" Target="../media/image10.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2.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3.jpe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5.jpeg"/><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5.jpeg"/><Relationship Id="rId5" Type="http://schemas.openxmlformats.org/officeDocument/2006/relationships/image" Target="../media/image71.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70.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06.png"/></Relationships>
</file>

<file path=ppt/slides/_rels/slide8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108.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65.png"/><Relationship Id="rId10" Type="http://schemas.openxmlformats.org/officeDocument/2006/relationships/image" Target="../media/image71.png"/><Relationship Id="rId4" Type="http://schemas.openxmlformats.org/officeDocument/2006/relationships/image" Target="../media/image64.png"/><Relationship Id="rId9" Type="http://schemas.openxmlformats.org/officeDocument/2006/relationships/image" Target="../media/image70.png"/></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3.jp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3.jpg"/><Relationship Id="rId4" Type="http://schemas.openxmlformats.org/officeDocument/2006/relationships/image" Target="../media/image110.png"/></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4.jp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4.jpg"/><Relationship Id="rId4" Type="http://schemas.openxmlformats.org/officeDocument/2006/relationships/image" Target="../media/image110.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5.jpg"/><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5.jpg"/><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59.png"/><Relationship Id="rId7" Type="http://schemas.openxmlformats.org/officeDocument/2006/relationships/image" Target="../media/image122.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 y="40083"/>
            <a:ext cx="20104099" cy="7604472"/>
          </a:xfrm>
          <a:prstGeom prst="rect">
            <a:avLst/>
          </a:prstGeom>
        </p:spPr>
      </p:pic>
      <p:grpSp>
        <p:nvGrpSpPr>
          <p:cNvPr id="4" name="object 4"/>
          <p:cNvGrpSpPr/>
          <p:nvPr/>
        </p:nvGrpSpPr>
        <p:grpSpPr>
          <a:xfrm>
            <a:off x="1784657" y="5197475"/>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lang="en-US" noProof="0"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lang="en-US" noProof="0"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lang="en-US" noProof="0" dirty="0"/>
            </a:p>
          </p:txBody>
        </p:sp>
        <p:pic>
          <p:nvPicPr>
            <p:cNvPr id="9" name="object 9"/>
            <p:cNvPicPr/>
            <p:nvPr/>
          </p:nvPicPr>
          <p:blipFill>
            <a:blip r:embed="rId4" cstate="print"/>
            <a:stretch>
              <a:fillRect/>
            </a:stretch>
          </p:blipFill>
          <p:spPr>
            <a:xfrm>
              <a:off x="1781493" y="4855106"/>
              <a:ext cx="16206970" cy="5268041"/>
            </a:xfrm>
            <a:prstGeom prst="rect">
              <a:avLst/>
            </a:prstGeom>
          </p:spPr>
        </p:pic>
      </p:grpSp>
      <p:sp>
        <p:nvSpPr>
          <p:cNvPr id="10" name="object 10"/>
          <p:cNvSpPr txBox="1"/>
          <p:nvPr/>
        </p:nvSpPr>
        <p:spPr>
          <a:xfrm rot="1620000">
            <a:off x="3824598" y="8131403"/>
            <a:ext cx="501327" cy="425450"/>
          </a:xfrm>
          <a:prstGeom prst="rect">
            <a:avLst/>
          </a:prstGeom>
        </p:spPr>
        <p:txBody>
          <a:bodyPr vert="horz" wrap="square" lIns="0" tIns="0" rIns="0" bIns="0" rtlCol="0">
            <a:spAutoFit/>
          </a:bodyPr>
          <a:lstStyle/>
          <a:p>
            <a:pPr>
              <a:lnSpc>
                <a:spcPts val="3204"/>
              </a:lnSpc>
            </a:pPr>
            <a:r>
              <a:rPr lang="en-US" sz="3350" spc="-810" noProof="0" dirty="0">
                <a:solidFill>
                  <a:srgbClr val="1D1D1B"/>
                </a:solidFill>
                <a:latin typeface="Calibri"/>
                <a:cs typeface="Calibri"/>
              </a:rPr>
              <a:t>CB</a:t>
            </a:r>
            <a:endParaRPr lang="en-US" sz="3350" noProof="0" dirty="0">
              <a:latin typeface="Calibri"/>
              <a:cs typeface="Calibri"/>
            </a:endParaRPr>
          </a:p>
        </p:txBody>
      </p:sp>
      <p:sp>
        <p:nvSpPr>
          <p:cNvPr id="11" name="object 11"/>
          <p:cNvSpPr txBox="1"/>
          <p:nvPr/>
        </p:nvSpPr>
        <p:spPr>
          <a:xfrm rot="20220000">
            <a:off x="13200259" y="8020923"/>
            <a:ext cx="677886" cy="508000"/>
          </a:xfrm>
          <a:prstGeom prst="rect">
            <a:avLst/>
          </a:prstGeom>
        </p:spPr>
        <p:txBody>
          <a:bodyPr vert="horz" wrap="square" lIns="0" tIns="0" rIns="0" bIns="0" rtlCol="0">
            <a:spAutoFit/>
          </a:bodyPr>
          <a:lstStyle/>
          <a:p>
            <a:pPr>
              <a:lnSpc>
                <a:spcPts val="3845"/>
              </a:lnSpc>
            </a:pPr>
            <a:r>
              <a:rPr lang="en-US" sz="4000" spc="-495" noProof="0" dirty="0">
                <a:latin typeface="Calibri"/>
                <a:cs typeface="Calibri"/>
              </a:rPr>
              <a:t>CV</a:t>
            </a:r>
            <a:endParaRPr lang="en-US" sz="4000" noProof="0" dirty="0">
              <a:latin typeface="Calibri"/>
              <a:cs typeface="Calibri"/>
            </a:endParaRPr>
          </a:p>
        </p:txBody>
      </p:sp>
      <p:sp>
        <p:nvSpPr>
          <p:cNvPr id="12" name="object 12"/>
          <p:cNvSpPr txBox="1"/>
          <p:nvPr/>
        </p:nvSpPr>
        <p:spPr>
          <a:xfrm>
            <a:off x="7467106" y="9849730"/>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lang="en-US" sz="6150" spc="-1739" baseline="-3387" noProof="0" dirty="0">
                <a:solidFill>
                  <a:srgbClr val="1D1D1B"/>
                </a:solidFill>
                <a:latin typeface="Calibri"/>
                <a:cs typeface="Calibri"/>
              </a:rPr>
              <a:t>€</a:t>
            </a:r>
            <a:endParaRPr lang="en-US" sz="6150" baseline="-3387" noProof="0" dirty="0">
              <a:latin typeface="Calibri"/>
              <a:cs typeface="Calibri"/>
            </a:endParaRPr>
          </a:p>
        </p:txBody>
      </p:sp>
      <p:sp>
        <p:nvSpPr>
          <p:cNvPr id="13" name="object 13"/>
          <p:cNvSpPr txBox="1"/>
          <p:nvPr/>
        </p:nvSpPr>
        <p:spPr>
          <a:xfrm>
            <a:off x="6857798" y="8912414"/>
            <a:ext cx="1076960" cy="1070165"/>
          </a:xfrm>
          <a:prstGeom prst="rect">
            <a:avLst/>
          </a:prstGeom>
        </p:spPr>
        <p:txBody>
          <a:bodyPr vert="horz" wrap="square" lIns="0" tIns="15875" rIns="0" bIns="0" rtlCol="0">
            <a:spAutoFit/>
          </a:bodyPr>
          <a:lstStyle/>
          <a:p>
            <a:pPr marL="38100">
              <a:lnSpc>
                <a:spcPct val="100000"/>
              </a:lnSpc>
              <a:spcBef>
                <a:spcPts val="125"/>
              </a:spcBef>
            </a:pPr>
            <a:r>
              <a:rPr lang="en-US" sz="10275" spc="982" baseline="-16626" noProof="0" dirty="0">
                <a:solidFill>
                  <a:srgbClr val="1D1D1B"/>
                </a:solidFill>
                <a:latin typeface="Calibri"/>
                <a:cs typeface="Calibri"/>
              </a:rPr>
              <a:t>$</a:t>
            </a:r>
            <a:r>
              <a:rPr lang="en-US" sz="10275" spc="772" baseline="-16626" noProof="0" dirty="0">
                <a:solidFill>
                  <a:srgbClr val="1D1D1B"/>
                </a:solidFill>
                <a:latin typeface="Calibri"/>
                <a:cs typeface="Calibri"/>
              </a:rPr>
              <a:t> </a:t>
            </a:r>
            <a:r>
              <a:rPr lang="en-US" sz="4100" spc="-480" noProof="0" dirty="0">
                <a:solidFill>
                  <a:srgbClr val="1D1D1B"/>
                </a:solidFill>
                <a:latin typeface="Calibri"/>
                <a:cs typeface="Calibri"/>
              </a:rPr>
              <a:t>+</a:t>
            </a:r>
            <a:endParaRPr lang="en-US" sz="4100" noProof="0" dirty="0">
              <a:latin typeface="Calibri"/>
              <a:cs typeface="Calibri"/>
            </a:endParaRPr>
          </a:p>
        </p:txBody>
      </p:sp>
      <p:sp>
        <p:nvSpPr>
          <p:cNvPr id="14" name="object 14"/>
          <p:cNvSpPr txBox="1"/>
          <p:nvPr/>
        </p:nvSpPr>
        <p:spPr>
          <a:xfrm>
            <a:off x="6674037" y="9996902"/>
            <a:ext cx="235585" cy="649605"/>
          </a:xfrm>
          <a:prstGeom prst="rect">
            <a:avLst/>
          </a:prstGeom>
        </p:spPr>
        <p:txBody>
          <a:bodyPr vert="horz" wrap="square" lIns="0" tIns="12065" rIns="0" bIns="0" rtlCol="0">
            <a:spAutoFit/>
          </a:bodyPr>
          <a:lstStyle/>
          <a:p>
            <a:pPr marL="12700">
              <a:lnSpc>
                <a:spcPct val="100000"/>
              </a:lnSpc>
              <a:spcBef>
                <a:spcPts val="95"/>
              </a:spcBef>
            </a:pPr>
            <a:r>
              <a:rPr lang="en-US" sz="4100" spc="-425" noProof="0" dirty="0">
                <a:solidFill>
                  <a:srgbClr val="1D1D1B"/>
                </a:solidFill>
                <a:latin typeface="Calibri"/>
                <a:cs typeface="Calibri"/>
              </a:rPr>
              <a:t>+</a:t>
            </a:r>
            <a:endParaRPr lang="en-US" sz="4100" noProof="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lang="en-US" noProof="0"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587231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gn="l">
              <a:lnSpc>
                <a:spcPts val="15010"/>
              </a:lnSpc>
              <a:spcBef>
                <a:spcPts val="785"/>
              </a:spcBef>
            </a:pPr>
            <a:r>
              <a:rPr lang="en-US" sz="11800" b="1" i="0" spc="-300" noProof="0" dirty="0">
                <a:solidFill>
                  <a:srgbClr val="000000"/>
                </a:solidFill>
                <a:effectLst/>
                <a:latin typeface="Calibri" panose="020F0502020204030204" pitchFamily="34" charset="0"/>
                <a:cs typeface="Calibri" panose="020F0502020204030204" pitchFamily="34" charset="0"/>
              </a:rPr>
              <a:t>    </a:t>
            </a:r>
            <a:r>
              <a:rPr lang="en-US" sz="11800" b="1" i="0" noProof="0" dirty="0">
                <a:solidFill>
                  <a:srgbClr val="1B1E25"/>
                </a:solidFill>
                <a:effectLst/>
                <a:latin typeface="Calibri" panose="020F0502020204030204" pitchFamily="34" charset="0"/>
                <a:cs typeface="Calibri" panose="020F0502020204030204" pitchFamily="34" charset="0"/>
              </a:rPr>
              <a:t> CYBERSECURITY, MY FUTURE CAREER</a:t>
            </a:r>
          </a:p>
          <a:p>
            <a:pPr marL="12700" marR="5080" indent="76835">
              <a:lnSpc>
                <a:spcPts val="15010"/>
              </a:lnSpc>
              <a:spcBef>
                <a:spcPts val="785"/>
              </a:spcBef>
            </a:pPr>
            <a:r>
              <a:rPr lang="en-US" sz="11200" b="1" spc="-300" noProof="0" dirty="0">
                <a:solidFill>
                  <a:srgbClr val="000000"/>
                </a:solidFill>
              </a:rPr>
              <a:t>!</a:t>
            </a:r>
            <a:endParaRPr lang="en-US" sz="11200" b="1" spc="-300"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US" sz="3700" spc="-50" noProof="0" dirty="0">
                <a:solidFill>
                  <a:srgbClr val="231F20"/>
                </a:solidFill>
              </a:rPr>
              <a:t>Do you think that a good password can be </a:t>
            </a:r>
            <a:r>
              <a:rPr lang="en-US" sz="3700" b="1" spc="-50" noProof="0" dirty="0">
                <a:solidFill>
                  <a:srgbClr val="231F20"/>
                </a:solidFill>
              </a:rPr>
              <a:t>used for several services</a:t>
            </a:r>
            <a:r>
              <a:rPr lang="en-US" sz="3700" spc="-50" noProof="0" dirty="0">
                <a:solidFill>
                  <a:srgbClr val="231F20"/>
                </a:solidFill>
              </a:rPr>
              <a:t> (mailboxes, social networks, bank, e-commerce sites, administrations...)?</a:t>
            </a:r>
            <a:endParaRPr lang="en-US" sz="3700" noProof="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lang="en-US" noProof="0"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lang="en-US" sz="12375" b="1" spc="-367" baseline="-11111" noProof="0" dirty="0">
                <a:solidFill>
                  <a:srgbClr val="FFB542"/>
                </a:solidFill>
                <a:latin typeface="Calibri"/>
                <a:cs typeface="Calibri"/>
              </a:rPr>
              <a:t>A</a:t>
            </a:r>
            <a:r>
              <a:rPr lang="en-US" sz="12375" spc="-547" baseline="-11111" noProof="0" dirty="0">
                <a:solidFill>
                  <a:srgbClr val="FFB542"/>
                </a:solidFill>
                <a:latin typeface="Calibri"/>
                <a:cs typeface="Calibri"/>
              </a:rPr>
              <a:t> </a:t>
            </a:r>
            <a:r>
              <a:rPr lang="en-US" sz="3700" spc="65" noProof="0" dirty="0">
                <a:solidFill>
                  <a:srgbClr val="231F20"/>
                </a:solidFill>
                <a:latin typeface="Calibri"/>
                <a:cs typeface="Calibri"/>
              </a:rPr>
              <a:t>Yes,</a:t>
            </a:r>
            <a:r>
              <a:rPr lang="en-US" sz="3700" spc="5" noProof="0" dirty="0">
                <a:solidFill>
                  <a:srgbClr val="231F20"/>
                </a:solidFill>
                <a:latin typeface="Calibri"/>
                <a:cs typeface="Calibri"/>
              </a:rPr>
              <a:t> </a:t>
            </a:r>
            <a:r>
              <a:rPr lang="en-US" sz="3700" spc="50" noProof="0" dirty="0">
                <a:solidFill>
                  <a:srgbClr val="231F20"/>
                </a:solidFill>
                <a:latin typeface="Calibri"/>
                <a:cs typeface="Calibri"/>
              </a:rPr>
              <a:t>when the services have nothing to do with each other</a:t>
            </a:r>
            <a:endParaRPr lang="en-US" sz="3700" noProof="0" dirty="0">
              <a:latin typeface="Calibri"/>
              <a:cs typeface="Calibri"/>
            </a:endParaRPr>
          </a:p>
          <a:p>
            <a:pPr marR="68580" algn="r">
              <a:lnSpc>
                <a:spcPts val="9800"/>
              </a:lnSpc>
              <a:spcBef>
                <a:spcPts val="4025"/>
              </a:spcBef>
            </a:pPr>
            <a:r>
              <a:rPr lang="en-US" sz="12375" b="1" spc="-540" baseline="-11111" noProof="0" dirty="0">
                <a:solidFill>
                  <a:srgbClr val="FFB542"/>
                </a:solidFill>
                <a:latin typeface="Calibri"/>
                <a:cs typeface="Calibri"/>
              </a:rPr>
              <a:t>B</a:t>
            </a:r>
            <a:r>
              <a:rPr lang="en-US" sz="12375" spc="-480" baseline="-11111" noProof="0" dirty="0">
                <a:solidFill>
                  <a:srgbClr val="FFB542"/>
                </a:solidFill>
                <a:latin typeface="Calibri"/>
                <a:cs typeface="Calibri"/>
              </a:rPr>
              <a:t> </a:t>
            </a:r>
            <a:r>
              <a:rPr lang="en-US" sz="3700" spc="65" noProof="0" dirty="0">
                <a:solidFill>
                  <a:srgbClr val="231F20"/>
                </a:solidFill>
                <a:latin typeface="Calibri"/>
                <a:cs typeface="Calibri"/>
              </a:rPr>
              <a:t>Yes,</a:t>
            </a:r>
            <a:r>
              <a:rPr lang="en-US" sz="3700" spc="35" noProof="0" dirty="0">
                <a:solidFill>
                  <a:srgbClr val="231F20"/>
                </a:solidFill>
                <a:latin typeface="Calibri"/>
                <a:cs typeface="Calibri"/>
              </a:rPr>
              <a:t> </a:t>
            </a:r>
            <a:r>
              <a:rPr lang="en-US" sz="3700" spc="110" noProof="0" dirty="0">
                <a:solidFill>
                  <a:srgbClr val="231F20"/>
                </a:solidFill>
                <a:latin typeface="Calibri"/>
                <a:cs typeface="Calibri"/>
              </a:rPr>
              <a:t>but</a:t>
            </a:r>
            <a:r>
              <a:rPr lang="en-US" sz="3700" spc="30" noProof="0" dirty="0">
                <a:solidFill>
                  <a:srgbClr val="231F20"/>
                </a:solidFill>
                <a:latin typeface="Calibri"/>
                <a:cs typeface="Calibri"/>
              </a:rPr>
              <a:t> only if the password contains special characters  </a:t>
            </a:r>
            <a:endParaRPr lang="en-US" sz="3700" noProof="0" dirty="0">
              <a:latin typeface="Calibri"/>
              <a:cs typeface="Calibri"/>
            </a:endParaRPr>
          </a:p>
          <a:p>
            <a:pPr>
              <a:lnSpc>
                <a:spcPct val="100000"/>
              </a:lnSpc>
              <a:spcBef>
                <a:spcPts val="55"/>
              </a:spcBef>
            </a:pPr>
            <a:endParaRPr lang="en-US" sz="4400" noProof="0" dirty="0">
              <a:latin typeface="Calibri"/>
              <a:cs typeface="Calibri"/>
            </a:endParaRPr>
          </a:p>
          <a:p>
            <a:pPr marR="71755" algn="r">
              <a:lnSpc>
                <a:spcPct val="100000"/>
              </a:lnSpc>
            </a:pPr>
            <a:r>
              <a:rPr lang="en-US" sz="12375" b="1" baseline="-11111" noProof="0" dirty="0">
                <a:solidFill>
                  <a:srgbClr val="FFB542"/>
                </a:solidFill>
                <a:latin typeface="Calibri"/>
                <a:cs typeface="Calibri"/>
              </a:rPr>
              <a:t>C</a:t>
            </a:r>
            <a:r>
              <a:rPr lang="en-US" sz="12375" spc="-509" baseline="-11111" noProof="0" dirty="0">
                <a:solidFill>
                  <a:srgbClr val="FFB542"/>
                </a:solidFill>
                <a:latin typeface="Calibri"/>
                <a:cs typeface="Calibri"/>
              </a:rPr>
              <a:t> </a:t>
            </a:r>
            <a:r>
              <a:rPr lang="en-US" sz="3700" spc="65" noProof="0" dirty="0">
                <a:solidFill>
                  <a:srgbClr val="231F20"/>
                </a:solidFill>
                <a:latin typeface="Calibri"/>
                <a:cs typeface="Calibri"/>
              </a:rPr>
              <a:t>No,</a:t>
            </a:r>
            <a:r>
              <a:rPr lang="en-US" sz="3700" spc="15" noProof="0" dirty="0">
                <a:solidFill>
                  <a:srgbClr val="231F20"/>
                </a:solidFill>
                <a:latin typeface="Calibri"/>
                <a:cs typeface="Calibri"/>
              </a:rPr>
              <a:t> </a:t>
            </a:r>
            <a:r>
              <a:rPr lang="en-US" sz="3700" spc="65" noProof="0" dirty="0">
                <a:solidFill>
                  <a:srgbClr val="231F20"/>
                </a:solidFill>
                <a:latin typeface="Calibri"/>
                <a:cs typeface="Calibri"/>
              </a:rPr>
              <a:t>each</a:t>
            </a:r>
            <a:r>
              <a:rPr lang="en-US" sz="3700" spc="20" noProof="0" dirty="0">
                <a:solidFill>
                  <a:srgbClr val="231F20"/>
                </a:solidFill>
                <a:latin typeface="Calibri"/>
                <a:cs typeface="Calibri"/>
              </a:rPr>
              <a:t> </a:t>
            </a:r>
            <a:r>
              <a:rPr lang="en-US" sz="3700" spc="95" noProof="0" dirty="0">
                <a:solidFill>
                  <a:srgbClr val="231F20"/>
                </a:solidFill>
                <a:latin typeface="Calibri"/>
                <a:cs typeface="Calibri"/>
              </a:rPr>
              <a:t>service</a:t>
            </a:r>
            <a:r>
              <a:rPr lang="en-US" sz="3700" spc="20" noProof="0" dirty="0">
                <a:solidFill>
                  <a:srgbClr val="231F20"/>
                </a:solidFill>
                <a:latin typeface="Calibri"/>
                <a:cs typeface="Calibri"/>
              </a:rPr>
              <a:t> </a:t>
            </a:r>
            <a:r>
              <a:rPr lang="en-US" sz="3700" noProof="0" dirty="0">
                <a:solidFill>
                  <a:srgbClr val="231F20"/>
                </a:solidFill>
                <a:latin typeface="Calibri"/>
                <a:cs typeface="Calibri"/>
              </a:rPr>
              <a:t>must have a different password</a:t>
            </a:r>
            <a:endParaRPr lang="en-US" sz="3700" noProof="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lang="en-US" noProof="0" dirty="0"/>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en-US" sz="12200" b="1" spc="-150" noProof="0" dirty="0">
                <a:solidFill>
                  <a:srgbClr val="000000"/>
                </a:solidFill>
              </a:rPr>
              <a:t>PROTECT</a:t>
            </a:r>
            <a:endParaRPr lang="en-US" sz="12200" b="1" spc="-150" noProof="0" dirty="0"/>
          </a:p>
        </p:txBody>
      </p:sp>
      <p:sp>
        <p:nvSpPr>
          <p:cNvPr id="6" name="object 6"/>
          <p:cNvSpPr txBox="1"/>
          <p:nvPr/>
        </p:nvSpPr>
        <p:spPr>
          <a:xfrm>
            <a:off x="11005093" y="5482063"/>
            <a:ext cx="6999605" cy="3934667"/>
          </a:xfrm>
          <a:prstGeom prst="rect">
            <a:avLst/>
          </a:prstGeom>
        </p:spPr>
        <p:txBody>
          <a:bodyPr vert="horz" wrap="square" lIns="0" tIns="66040" rIns="0" bIns="0" rtlCol="0">
            <a:spAutoFit/>
          </a:bodyPr>
          <a:lstStyle/>
          <a:p>
            <a:pPr marL="12700" marR="5080">
              <a:lnSpc>
                <a:spcPts val="10160"/>
              </a:lnSpc>
              <a:spcBef>
                <a:spcPts val="520"/>
              </a:spcBef>
            </a:pPr>
            <a:r>
              <a:rPr lang="en-US" sz="8000" b="1" spc="-150" noProof="0" dirty="0">
                <a:latin typeface="Calibri"/>
                <a:cs typeface="Calibri"/>
              </a:rPr>
              <a:t>YOUR ACCOUNTS ONLINE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lang="en-US" noProof="0" dirty="0"/>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lang="en-US" noProof="0" dirty="0"/>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lang="en-US" noProof="0" dirty="0"/>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17" y="1553065"/>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lang="en-US" noProof="0" dirty="0"/>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lang="en-US" noProof="0" dirty="0"/>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en-US" sz="6550" b="1" u="sng" spc="-300" noProof="0" dirty="0">
                <a:solidFill>
                  <a:srgbClr val="1D1D1B"/>
                </a:solidFill>
                <a:uFill>
                  <a:solidFill>
                    <a:srgbClr val="1D1D1B"/>
                  </a:solidFill>
                </a:uFill>
              </a:rPr>
              <a:t>ACTIVITY 1</a:t>
            </a:r>
            <a:endParaRPr lang="en-US" sz="10450" b="1" spc="-300" noProof="0" dirty="0"/>
          </a:p>
        </p:txBody>
      </p:sp>
      <p:sp>
        <p:nvSpPr>
          <p:cNvPr id="6" name="object 6"/>
          <p:cNvSpPr txBox="1"/>
          <p:nvPr/>
        </p:nvSpPr>
        <p:spPr>
          <a:xfrm>
            <a:off x="6863286" y="5874256"/>
            <a:ext cx="11799363" cy="1060418"/>
          </a:xfrm>
          <a:prstGeom prst="rect">
            <a:avLst/>
          </a:prstGeom>
        </p:spPr>
        <p:txBody>
          <a:bodyPr vert="horz" wrap="square" lIns="0" tIns="13970" rIns="0" bIns="0" rtlCol="0">
            <a:spAutoFit/>
          </a:bodyPr>
          <a:lstStyle/>
          <a:p>
            <a:pPr marL="12700">
              <a:lnSpc>
                <a:spcPts val="7175"/>
              </a:lnSpc>
              <a:spcBef>
                <a:spcPts val="110"/>
              </a:spcBef>
            </a:pPr>
            <a:r>
              <a:rPr lang="en-US" sz="6500" b="1" spc="-300" noProof="0" dirty="0">
                <a:solidFill>
                  <a:srgbClr val="1D1D1B"/>
                </a:solidFill>
                <a:latin typeface="Calibri"/>
                <a:cs typeface="Calibri"/>
              </a:rPr>
              <a:t>IS YOUR BEST </a:t>
            </a:r>
            <a:r>
              <a:rPr lang="en-US" sz="10450" b="1" spc="-300" noProof="0" dirty="0">
                <a:solidFill>
                  <a:srgbClr val="1D1D1B"/>
                </a:solidFill>
                <a:latin typeface="Calibri"/>
                <a:cs typeface="Calibri"/>
              </a:rPr>
              <a:t>DEFENCE</a:t>
            </a:r>
            <a:endParaRPr lang="en-US" sz="10450" b="1" spc="-300" noProof="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en-US" sz="9600" b="1" spc="-300" noProof="0" dirty="0">
                <a:solidFill>
                  <a:srgbClr val="1D1D1B"/>
                </a:solidFill>
                <a:latin typeface="+mn-lt"/>
              </a:rPr>
              <a:t>A STRONG PASSWORD,</a:t>
            </a:r>
            <a:endParaRPr lang="en-US" spc="-300" noProof="0" dirty="0">
              <a:latin typeface="+mn-l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lang="en-US" noProof="0" dirty="0"/>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lang="en-US" noProof="0" dirty="0"/>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lang="en-US" noProof="0" dirty="0"/>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lang="en-US" noProof="0" dirty="0"/>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lang="en-US" noProof="0" dirty="0"/>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lang="en-US" noProof="0" dirty="0"/>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lang="en-US" noProof="0" dirty="0"/>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lang="en-US" noProof="0" dirty="0"/>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lang="en-US" noProof="0" dirty="0"/>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lang="en-US" noProof="0" dirty="0"/>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lang="en-US" noProof="0" dirty="0"/>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lang="en-US" noProof="0" dirty="0"/>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lang="en-US" noProof="0" dirty="0"/>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lang="en-US" noProof="0" dirty="0"/>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lang="en-US" noProof="0" dirty="0"/>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lang="en-US" noProof="0" dirty="0"/>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lang="en-US" noProof="0" dirty="0"/>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lang="en-US" noProof="0" dirty="0"/>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773901" cy="1401025"/>
          </a:xfrm>
          <a:prstGeom prst="rect">
            <a:avLst/>
          </a:prstGeom>
        </p:spPr>
        <p:txBody>
          <a:bodyPr vert="horz" wrap="square" lIns="0" tIns="15875" rIns="0" bIns="0" rtlCol="0">
            <a:spAutoFit/>
          </a:bodyPr>
          <a:lstStyle/>
          <a:p>
            <a:pPr marL="12700">
              <a:lnSpc>
                <a:spcPct val="100000"/>
              </a:lnSpc>
              <a:spcBef>
                <a:spcPts val="125"/>
              </a:spcBef>
            </a:pPr>
            <a:r>
              <a:rPr lang="en-US" sz="4500" b="1" spc="-150" noProof="0" dirty="0">
                <a:solidFill>
                  <a:srgbClr val="231F20"/>
                </a:solidFill>
                <a:latin typeface="Calibri"/>
                <a:cs typeface="Calibri"/>
              </a:rPr>
              <a:t>CHOOSE A PASSWORD THAT IS</a:t>
            </a:r>
            <a:endParaRPr lang="en-US" sz="4500" b="1" spc="-150" noProof="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en-US" sz="7550" b="1" spc="-150" noProof="0" dirty="0">
                <a:solidFill>
                  <a:srgbClr val="231F20"/>
                </a:solidFill>
                <a:latin typeface="Calibri"/>
                <a:cs typeface="Calibri"/>
              </a:rPr>
              <a:t>DIFFERENT</a:t>
            </a:r>
            <a:endParaRPr lang="en-US" sz="7550" b="1" spc="-150" noProof="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en-US" sz="4500" b="1" spc="-150" noProof="0" dirty="0">
                <a:solidFill>
                  <a:srgbClr val="231F20"/>
                </a:solidFill>
                <a:latin typeface="Calibri"/>
                <a:cs typeface="Calibri"/>
              </a:rPr>
              <a:t>FOR  EACH ACCOUNT</a:t>
            </a:r>
            <a:endParaRPr lang="en-US" sz="4500" b="1" spc="-150" noProof="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en-US" sz="4500" b="1" spc="-150" noProof="0" dirty="0">
                <a:solidFill>
                  <a:srgbClr val="231F20"/>
                </a:solidFill>
              </a:rPr>
              <a:t>WHAT ARE THE </a:t>
            </a:r>
            <a:r>
              <a:rPr lang="en-US" sz="4500" b="1" spc="-150" noProof="0" dirty="0">
                <a:solidFill>
                  <a:schemeClr val="accent5"/>
                </a:solidFill>
              </a:rPr>
              <a:t>RISKS</a:t>
            </a:r>
            <a:r>
              <a:rPr lang="en-US" sz="4500" b="1" spc="-150" noProof="0" dirty="0">
                <a:solidFill>
                  <a:srgbClr val="231F20"/>
                </a:solidFill>
              </a:rPr>
              <a:t> OF USING THE SAME PASSWORD EVERYWHERE?</a:t>
            </a:r>
            <a:endParaRPr lang="en-US" sz="4500" b="1" spc="-150" noProof="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en-US" sz="4500" b="1" spc="-150" noProof="0" dirty="0">
                <a:solidFill>
                  <a:srgbClr val="231F20"/>
                </a:solidFill>
                <a:latin typeface="Calibri"/>
                <a:cs typeface="Calibri"/>
              </a:rPr>
              <a:t>A HACKER COULD:</a:t>
            </a:r>
            <a:endParaRPr lang="en-US" sz="4500" b="1" spc="-150" noProof="0" dirty="0">
              <a:latin typeface="Calibri"/>
              <a:cs typeface="Calibri"/>
            </a:endParaRPr>
          </a:p>
          <a:p>
            <a:pPr marL="42545">
              <a:lnSpc>
                <a:spcPct val="100000"/>
              </a:lnSpc>
              <a:spcBef>
                <a:spcPts val="925"/>
              </a:spcBef>
            </a:pPr>
            <a:r>
              <a:rPr lang="en-US" sz="2450" b="1" spc="60" noProof="0" dirty="0">
                <a:solidFill>
                  <a:srgbClr val="231F20"/>
                </a:solidFill>
                <a:latin typeface="Calibri"/>
                <a:cs typeface="Calibri"/>
              </a:rPr>
              <a:t>Steal your identity</a:t>
            </a:r>
            <a:endParaRPr lang="en-US" sz="2450" b="1" noProof="0" dirty="0">
              <a:latin typeface="Calibri"/>
              <a:cs typeface="Calibri"/>
            </a:endParaRPr>
          </a:p>
          <a:p>
            <a:pPr marL="42545" marR="5080">
              <a:lnSpc>
                <a:spcPts val="2580"/>
              </a:lnSpc>
              <a:spcBef>
                <a:spcPts val="2595"/>
              </a:spcBef>
            </a:pPr>
            <a:r>
              <a:rPr lang="en-US" sz="2450" spc="60" noProof="0" dirty="0">
                <a:solidFill>
                  <a:srgbClr val="231F20"/>
                </a:solidFill>
                <a:latin typeface="Calibri"/>
                <a:cs typeface="Calibri"/>
              </a:rPr>
              <a:t>Hack into your bank details </a:t>
            </a:r>
            <a:r>
              <a:rPr lang="en-US" sz="2450" b="1" spc="60" noProof="0" dirty="0">
                <a:solidFill>
                  <a:srgbClr val="231F20"/>
                </a:solidFill>
                <a:latin typeface="Calibri"/>
                <a:cs typeface="Calibri"/>
              </a:rPr>
              <a:t>and make fraudulent purchases</a:t>
            </a:r>
          </a:p>
        </p:txBody>
      </p:sp>
      <p:sp>
        <p:nvSpPr>
          <p:cNvPr id="62" name="object 62"/>
          <p:cNvSpPr txBox="1"/>
          <p:nvPr/>
        </p:nvSpPr>
        <p:spPr>
          <a:xfrm>
            <a:off x="11272029" y="7420590"/>
            <a:ext cx="6393815" cy="1836400"/>
          </a:xfrm>
          <a:prstGeom prst="rect">
            <a:avLst/>
          </a:prstGeom>
        </p:spPr>
        <p:txBody>
          <a:bodyPr vert="horz" wrap="square" lIns="0" tIns="15240" rIns="0" bIns="0" rtlCol="0">
            <a:spAutoFit/>
          </a:bodyPr>
          <a:lstStyle/>
          <a:p>
            <a:pPr marL="12700">
              <a:lnSpc>
                <a:spcPts val="2760"/>
              </a:lnSpc>
              <a:spcBef>
                <a:spcPts val="120"/>
              </a:spcBef>
            </a:pPr>
            <a:r>
              <a:rPr lang="en-US" sz="2450" b="1" spc="100" noProof="0" dirty="0">
                <a:solidFill>
                  <a:srgbClr val="231F20"/>
                </a:solidFill>
                <a:latin typeface="Calibri"/>
                <a:cs typeface="Calibri"/>
              </a:rPr>
              <a:t>Steal your contacts </a:t>
            </a:r>
            <a:r>
              <a:rPr lang="en-US" sz="2450" spc="100" noProof="0" dirty="0">
                <a:solidFill>
                  <a:srgbClr val="231F20"/>
                </a:solidFill>
                <a:latin typeface="Calibri"/>
                <a:cs typeface="Calibri"/>
              </a:rPr>
              <a:t>by hacking into your mailboxes/social networks</a:t>
            </a:r>
          </a:p>
          <a:p>
            <a:pPr marL="12700">
              <a:lnSpc>
                <a:spcPts val="2760"/>
              </a:lnSpc>
              <a:spcBef>
                <a:spcPts val="120"/>
              </a:spcBef>
            </a:pPr>
            <a:endParaRPr lang="en-US" sz="2450" b="1" spc="100" noProof="0" dirty="0">
              <a:solidFill>
                <a:srgbClr val="231F20"/>
              </a:solidFill>
              <a:latin typeface="Calibri"/>
              <a:cs typeface="Calibri"/>
            </a:endParaRPr>
          </a:p>
          <a:p>
            <a:pPr marL="12700">
              <a:lnSpc>
                <a:spcPts val="2760"/>
              </a:lnSpc>
              <a:spcBef>
                <a:spcPts val="120"/>
              </a:spcBef>
            </a:pPr>
            <a:r>
              <a:rPr lang="en-US" sz="2450" b="1" noProof="0" dirty="0">
                <a:solidFill>
                  <a:srgbClr val="231F20"/>
                </a:solidFill>
                <a:latin typeface="Calibri"/>
                <a:cs typeface="Calibri"/>
              </a:rPr>
              <a:t>Blackmail </a:t>
            </a:r>
            <a:r>
              <a:rPr lang="en-US" sz="2450" noProof="0" dirty="0">
                <a:solidFill>
                  <a:srgbClr val="231F20"/>
                </a:solidFill>
                <a:latin typeface="Calibri"/>
                <a:cs typeface="Calibri"/>
              </a:rPr>
              <a:t>you and demand a </a:t>
            </a:r>
            <a:r>
              <a:rPr lang="en-US" sz="2450" b="1" noProof="0" dirty="0">
                <a:solidFill>
                  <a:srgbClr val="231F20"/>
                </a:solidFill>
                <a:latin typeface="Calibri"/>
                <a:cs typeface="Calibri"/>
              </a:rPr>
              <a:t>ransom</a:t>
            </a:r>
          </a:p>
          <a:p>
            <a:pPr marL="12700">
              <a:lnSpc>
                <a:spcPts val="2760"/>
              </a:lnSpc>
              <a:spcBef>
                <a:spcPts val="120"/>
              </a:spcBef>
            </a:pPr>
            <a:r>
              <a:rPr lang="en-US" sz="2450" noProof="0" dirty="0">
                <a:solidFill>
                  <a:srgbClr val="231F20"/>
                </a:solidFill>
                <a:latin typeface="Calibri"/>
                <a:cs typeface="Calibri"/>
              </a:rPr>
              <a:t>(in case of compromising data)</a:t>
            </a:r>
            <a:endParaRPr lang="en-US" sz="2450" noProof="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lang="en-US" noProof="0" dirty="0"/>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lang="en-US" noProof="0" dirty="0"/>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lang="en-US" noProof="0" dirty="0"/>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lang="en-US" noProof="0" dirty="0"/>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lang="en-US" noProof="0" dirty="0"/>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lang="en-US" noProof="0" dirty="0"/>
            </a:p>
          </p:txBody>
        </p:sp>
      </p:grpSp>
      <p:grpSp>
        <p:nvGrpSpPr>
          <p:cNvPr id="72" name="object 72"/>
          <p:cNvGrpSpPr/>
          <p:nvPr/>
        </p:nvGrpSpPr>
        <p:grpSpPr>
          <a:xfrm>
            <a:off x="10455440" y="857613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lang="en-US" noProof="0" dirty="0"/>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lang="en-US" noProof="0" dirty="0"/>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84" name="object 84"/>
            <p:cNvPicPr/>
            <p:nvPr/>
          </p:nvPicPr>
          <p:blipFill>
            <a:blip r:embed="rId16" cstate="print"/>
            <a:stretch>
              <a:fillRect/>
            </a:stretch>
          </p:blipFill>
          <p:spPr>
            <a:xfrm>
              <a:off x="900799" y="665402"/>
              <a:ext cx="90707" cy="160393"/>
            </a:xfrm>
            <a:prstGeom prst="rect">
              <a:avLst/>
            </a:prstGeom>
          </p:spPr>
        </p:pic>
      </p:grpSp>
      <p:sp>
        <p:nvSpPr>
          <p:cNvPr id="85" name="object 17">
            <a:extLst>
              <a:ext uri="{FF2B5EF4-FFF2-40B4-BE49-F238E27FC236}">
                <a16:creationId xmlns:a16="http://schemas.microsoft.com/office/drawing/2014/main" id="{DB98FE00-BDA3-0648-602A-9461334CB9E9}"/>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spcBef>
                <a:spcPts val="95"/>
              </a:spcBef>
            </a:pPr>
            <a:r>
              <a:rPr lang="en-US" sz="6600" b="1" spc="-150" noProof="0" dirty="0">
                <a:solidFill>
                  <a:srgbClr val="231F20"/>
                </a:solidFill>
              </a:rPr>
              <a:t>CREATE A STRONG PASSWORD</a:t>
            </a:r>
            <a:endParaRPr lang="en-US" sz="6600" b="1" spc="-150" noProof="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12" name="object 12"/>
            <p:cNvPicPr/>
            <p:nvPr/>
          </p:nvPicPr>
          <p:blipFill>
            <a:blip r:embed="rId3" cstate="print"/>
            <a:stretch>
              <a:fillRect/>
            </a:stretch>
          </p:blipFill>
          <p:spPr>
            <a:xfrm>
              <a:off x="900799" y="665402"/>
              <a:ext cx="90707" cy="160393"/>
            </a:xfrm>
            <a:prstGeom prst="rect">
              <a:avLst/>
            </a:prstGeom>
          </p:spPr>
        </p:pic>
      </p:grpSp>
      <p:sp>
        <p:nvSpPr>
          <p:cNvPr id="15" name="object 17">
            <a:extLst>
              <a:ext uri="{FF2B5EF4-FFF2-40B4-BE49-F238E27FC236}">
                <a16:creationId xmlns:a16="http://schemas.microsoft.com/office/drawing/2014/main" id="{9D01AB79-C53A-46FD-814C-E4218C7751F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lang="en-US" noProof="0" dirty="0"/>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lang="en-US" noProof="0" dirty="0"/>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lang="en-US" noProof="0" dirty="0"/>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lang="en-US" noProof="0" dirty="0"/>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lang="en-US" noProof="0" dirty="0"/>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lang="en-US" noProof="0" dirty="0"/>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lang="en-US" noProof="0" dirty="0"/>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lang="en-US" noProof="0" dirty="0"/>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lang="en-US" noProof="0" dirty="0"/>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6600" b="1" spc="-150" noProof="0" dirty="0">
                <a:solidFill>
                  <a:srgbClr val="231F20"/>
                </a:solidFill>
              </a:rPr>
              <a:t>CREATE A STRONG PASSWORD</a:t>
            </a:r>
            <a:endParaRPr lang="en-US" sz="6600" b="1" spc="-150" noProof="0" dirty="0"/>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en-US" sz="4700" b="1" spc="-150" noProof="0" dirty="0">
                <a:solidFill>
                  <a:srgbClr val="231F20"/>
                </a:solidFill>
                <a:latin typeface="Calibri"/>
                <a:cs typeface="Calibri"/>
              </a:rPr>
              <a:t>COMPLETE</a:t>
            </a:r>
            <a:endParaRPr lang="en-US" sz="4700" b="1" spc="-150" noProof="0" dirty="0">
              <a:latin typeface="Calibri"/>
              <a:cs typeface="Calibri"/>
            </a:endParaRPr>
          </a:p>
          <a:p>
            <a:pPr marL="635" algn="ctr">
              <a:lnSpc>
                <a:spcPts val="2830"/>
              </a:lnSpc>
              <a:spcBef>
                <a:spcPts val="830"/>
              </a:spcBef>
            </a:pPr>
            <a:r>
              <a:rPr lang="en-US" sz="2450" spc="55" noProof="0" dirty="0">
                <a:solidFill>
                  <a:srgbClr val="231F20"/>
                </a:solidFill>
                <a:latin typeface="Calibri"/>
                <a:cs typeface="Calibri"/>
              </a:rPr>
              <a:t>contains at least </a:t>
            </a:r>
            <a:r>
              <a:rPr lang="en-US" sz="2450" b="1" spc="55" noProof="0" dirty="0">
                <a:solidFill>
                  <a:srgbClr val="231F20"/>
                </a:solidFill>
                <a:latin typeface="Calibri"/>
                <a:cs typeface="Calibri"/>
              </a:rPr>
              <a:t>14 characters </a:t>
            </a:r>
            <a:r>
              <a:rPr lang="en-US" sz="2450" spc="55" noProof="0" dirty="0">
                <a:solidFill>
                  <a:srgbClr val="231F20"/>
                </a:solidFill>
                <a:latin typeface="Calibri"/>
                <a:cs typeface="Calibri"/>
              </a:rPr>
              <a:t>and </a:t>
            </a:r>
            <a:r>
              <a:rPr lang="en-US" sz="2450" b="1" spc="55" noProof="0" dirty="0">
                <a:solidFill>
                  <a:srgbClr val="231F20"/>
                </a:solidFill>
                <a:latin typeface="Calibri"/>
                <a:cs typeface="Calibri"/>
              </a:rPr>
              <a:t>4 different types</a:t>
            </a:r>
            <a:r>
              <a:rPr lang="en-US" sz="2450" spc="55" noProof="0" dirty="0">
                <a:solidFill>
                  <a:srgbClr val="231F20"/>
                </a:solidFill>
                <a:latin typeface="Calibri"/>
                <a:cs typeface="Calibri"/>
              </a:rPr>
              <a:t>: lower case, upper case, numbers and special characters (!,?, €, #...)</a:t>
            </a:r>
            <a:endParaRPr lang="en-US" sz="2450" noProof="0" dirty="0">
              <a:latin typeface="Calibri"/>
              <a:cs typeface="Calibri"/>
            </a:endParaRPr>
          </a:p>
        </p:txBody>
      </p:sp>
      <p:sp>
        <p:nvSpPr>
          <p:cNvPr id="45" name="object 17">
            <a:extLst>
              <a:ext uri="{FF2B5EF4-FFF2-40B4-BE49-F238E27FC236}">
                <a16:creationId xmlns:a16="http://schemas.microsoft.com/office/drawing/2014/main" id="{A4CB4874-9C80-4609-9713-009B0F875DC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lang="en-US" noProof="0" dirty="0"/>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lang="en-US" noProof="0" dirty="0"/>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lang="en-US" noProof="0" dirty="0"/>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lang="en-US" noProof="0" dirty="0"/>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lang="en-US" noProof="0" dirty="0"/>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lang="en-US" noProof="0" dirty="0"/>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lang="en-US" noProof="0" dirty="0"/>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lang="en-US" noProof="0" dirty="0"/>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lang="en-US" noProof="0" dirty="0"/>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lang="en-US" noProof="0" dirty="0"/>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lang="en-US" noProof="0" dirty="0"/>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6600" b="1" spc="-150" noProof="0" dirty="0">
                <a:solidFill>
                  <a:srgbClr val="231F20"/>
                </a:solidFill>
              </a:rPr>
              <a:t>CREATE A STRONG PASSWORD</a:t>
            </a:r>
            <a:endParaRPr lang="en-US" sz="6600" b="1" spc="-150" noProof="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en-US" sz="4700" b="1" spc="-150" noProof="0" dirty="0">
                <a:solidFill>
                  <a:srgbClr val="231F20"/>
                </a:solidFill>
                <a:latin typeface="Calibri"/>
                <a:cs typeface="Calibri"/>
              </a:rPr>
              <a:t>SAYS NOTHING ABOUT YOU</a:t>
            </a:r>
            <a:endParaRPr lang="en-US" sz="4700" b="1" spc="-150" noProof="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en-US" sz="4700" b="1" spc="-150" noProof="0" dirty="0">
                <a:solidFill>
                  <a:srgbClr val="231F20"/>
                </a:solidFill>
                <a:latin typeface="Calibri"/>
                <a:cs typeface="Calibri"/>
              </a:rPr>
              <a:t>COMPLETE</a:t>
            </a:r>
            <a:endParaRPr lang="en-US" sz="4700" b="1" spc="-150" noProof="0" dirty="0">
              <a:latin typeface="Calibri"/>
              <a:cs typeface="Calibri"/>
            </a:endParaRPr>
          </a:p>
          <a:p>
            <a:pPr marL="635" algn="ctr">
              <a:lnSpc>
                <a:spcPts val="2830"/>
              </a:lnSpc>
              <a:spcBef>
                <a:spcPts val="830"/>
              </a:spcBef>
            </a:pPr>
            <a:r>
              <a:rPr lang="en-US" sz="2450" spc="55" noProof="0" dirty="0">
                <a:solidFill>
                  <a:srgbClr val="231F20"/>
                </a:solidFill>
                <a:latin typeface="Calibri"/>
                <a:cs typeface="Calibri"/>
              </a:rPr>
              <a:t>contains at least </a:t>
            </a:r>
            <a:r>
              <a:rPr lang="en-US" sz="2450" b="1" spc="55" noProof="0" dirty="0">
                <a:solidFill>
                  <a:srgbClr val="231F20"/>
                </a:solidFill>
                <a:latin typeface="Calibri"/>
                <a:cs typeface="Calibri"/>
              </a:rPr>
              <a:t>14 characters </a:t>
            </a:r>
            <a:r>
              <a:rPr lang="en-US" sz="2450" spc="55" noProof="0" dirty="0">
                <a:solidFill>
                  <a:srgbClr val="231F20"/>
                </a:solidFill>
                <a:latin typeface="Calibri"/>
                <a:cs typeface="Calibri"/>
              </a:rPr>
              <a:t>and </a:t>
            </a:r>
            <a:r>
              <a:rPr lang="en-US" sz="2450" b="1" spc="55" noProof="0" dirty="0">
                <a:solidFill>
                  <a:srgbClr val="231F20"/>
                </a:solidFill>
                <a:latin typeface="Calibri"/>
                <a:cs typeface="Calibri"/>
              </a:rPr>
              <a:t>4 different types</a:t>
            </a:r>
            <a:r>
              <a:rPr lang="en-US" sz="2450" spc="55" noProof="0" dirty="0">
                <a:solidFill>
                  <a:srgbClr val="231F20"/>
                </a:solidFill>
                <a:latin typeface="Calibri"/>
                <a:cs typeface="Calibri"/>
              </a:rPr>
              <a:t>: lower case, upper case, numbers and special characters (!,?, €, #...)</a:t>
            </a:r>
            <a:endParaRPr lang="en-US" sz="2450" noProof="0" dirty="0">
              <a:latin typeface="Calibri"/>
              <a:cs typeface="Calibri"/>
            </a:endParaRPr>
          </a:p>
        </p:txBody>
      </p:sp>
      <p:sp>
        <p:nvSpPr>
          <p:cNvPr id="45" name="object 17">
            <a:extLst>
              <a:ext uri="{FF2B5EF4-FFF2-40B4-BE49-F238E27FC236}">
                <a16:creationId xmlns:a16="http://schemas.microsoft.com/office/drawing/2014/main" id="{D130C2D1-3B73-496A-B271-2DAF163F15B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extLst>
      <p:ext uri="{BB962C8B-B14F-4D97-AF65-F5344CB8AC3E}">
        <p14:creationId xmlns:p14="http://schemas.microsoft.com/office/powerpoint/2010/main" val="3895263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lang="en-US" noProof="0" dirty="0"/>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lang="en-US" noProof="0" dirty="0"/>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lang="en-US" noProof="0" dirty="0"/>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lang="en-US" noProof="0" dirty="0"/>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lang="en-US" noProof="0" dirty="0"/>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lang="en-US" noProof="0" dirty="0"/>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lang="en-US" noProof="0" dirty="0"/>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lang="en-US" noProof="0" dirty="0"/>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lang="en-US" noProof="0" dirty="0"/>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lang="en-US" noProof="0" dirty="0"/>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lang="en-US" noProof="0" dirty="0"/>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lang="en-US" noProof="0" dirty="0"/>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lang="en-US" noProof="0" dirty="0"/>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lang="en-US" noProof="0" dirty="0"/>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en-US" sz="4700" b="1" spc="-150" noProof="0" dirty="0">
                <a:solidFill>
                  <a:srgbClr val="231F20"/>
                </a:solidFill>
                <a:latin typeface="Calibri"/>
                <a:cs typeface="Calibri"/>
              </a:rPr>
              <a:t>UNIQUE</a:t>
            </a:r>
            <a:endParaRPr lang="en-US" sz="4700" b="1" spc="-150" noProof="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6600" b="1" spc="-150" noProof="0" dirty="0">
                <a:solidFill>
                  <a:srgbClr val="231F20"/>
                </a:solidFill>
              </a:rPr>
              <a:t>CREATE A STRONG PASSWORD</a:t>
            </a:r>
            <a:endParaRPr lang="en-US" sz="6600" b="1" spc="-150" noProof="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en-US" sz="4700" b="1" spc="-150" noProof="0" dirty="0">
                <a:solidFill>
                  <a:srgbClr val="231F20"/>
                </a:solidFill>
                <a:latin typeface="Calibri"/>
                <a:cs typeface="Calibri"/>
              </a:rPr>
              <a:t>SAYS NOTHING ABOUT YOU</a:t>
            </a:r>
            <a:endParaRPr lang="en-US" sz="4700" b="1" spc="-150" noProof="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en-US" sz="4700" b="1" spc="-150" noProof="0" dirty="0">
                <a:solidFill>
                  <a:srgbClr val="231F20"/>
                </a:solidFill>
                <a:latin typeface="Calibri"/>
                <a:cs typeface="Calibri"/>
              </a:rPr>
              <a:t>COMPLETE</a:t>
            </a:r>
            <a:endParaRPr lang="en-US" sz="4700" b="1" spc="-150" noProof="0" dirty="0">
              <a:latin typeface="Calibri"/>
              <a:cs typeface="Calibri"/>
            </a:endParaRPr>
          </a:p>
          <a:p>
            <a:pPr marL="635" algn="ctr">
              <a:lnSpc>
                <a:spcPts val="2830"/>
              </a:lnSpc>
              <a:spcBef>
                <a:spcPts val="830"/>
              </a:spcBef>
            </a:pPr>
            <a:r>
              <a:rPr lang="en-US" sz="2450" spc="55" noProof="0" dirty="0">
                <a:solidFill>
                  <a:srgbClr val="231F20"/>
                </a:solidFill>
                <a:latin typeface="Calibri"/>
                <a:cs typeface="Calibri"/>
              </a:rPr>
              <a:t>contains at least </a:t>
            </a:r>
            <a:r>
              <a:rPr lang="en-US" sz="2450" b="1" spc="55" noProof="0" dirty="0">
                <a:solidFill>
                  <a:srgbClr val="231F20"/>
                </a:solidFill>
                <a:latin typeface="Calibri"/>
                <a:cs typeface="Calibri"/>
              </a:rPr>
              <a:t>14 characters </a:t>
            </a:r>
            <a:r>
              <a:rPr lang="en-US" sz="2450" spc="55" noProof="0" dirty="0">
                <a:solidFill>
                  <a:srgbClr val="231F20"/>
                </a:solidFill>
                <a:latin typeface="Calibri"/>
                <a:cs typeface="Calibri"/>
              </a:rPr>
              <a:t>and </a:t>
            </a:r>
            <a:r>
              <a:rPr lang="en-US" sz="2450" b="1" spc="55" noProof="0" dirty="0">
                <a:solidFill>
                  <a:srgbClr val="231F20"/>
                </a:solidFill>
                <a:latin typeface="Calibri"/>
                <a:cs typeface="Calibri"/>
              </a:rPr>
              <a:t>4 different types</a:t>
            </a:r>
            <a:r>
              <a:rPr lang="en-US" sz="2450" spc="55" noProof="0" dirty="0">
                <a:solidFill>
                  <a:srgbClr val="231F20"/>
                </a:solidFill>
                <a:latin typeface="Calibri"/>
                <a:cs typeface="Calibri"/>
              </a:rPr>
              <a:t>: lower case, upper case, numbers and special characters (!,?, €, #...)</a:t>
            </a:r>
            <a:endParaRPr lang="en-US" sz="2450" noProof="0" dirty="0">
              <a:latin typeface="Calibri"/>
              <a:cs typeface="Calibri"/>
            </a:endParaRPr>
          </a:p>
        </p:txBody>
      </p:sp>
      <p:sp>
        <p:nvSpPr>
          <p:cNvPr id="45" name="object 17">
            <a:extLst>
              <a:ext uri="{FF2B5EF4-FFF2-40B4-BE49-F238E27FC236}">
                <a16:creationId xmlns:a16="http://schemas.microsoft.com/office/drawing/2014/main" id="{D1F4A614-2C92-40B7-ADBE-393CAD7A23D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extLst>
      <p:ext uri="{BB962C8B-B14F-4D97-AF65-F5344CB8AC3E}">
        <p14:creationId xmlns:p14="http://schemas.microsoft.com/office/powerpoint/2010/main" val="93620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lang="en-US" noProof="0" dirty="0"/>
          </a:p>
        </p:txBody>
      </p:sp>
      <p:sp>
        <p:nvSpPr>
          <p:cNvPr id="5" name="object 5"/>
          <p:cNvSpPr txBox="1"/>
          <p:nvPr/>
        </p:nvSpPr>
        <p:spPr>
          <a:xfrm>
            <a:off x="4432446" y="7599474"/>
            <a:ext cx="3429635" cy="736099"/>
          </a:xfrm>
          <a:prstGeom prst="rect">
            <a:avLst/>
          </a:prstGeom>
        </p:spPr>
        <p:txBody>
          <a:bodyPr vert="horz" wrap="square" lIns="0" tIns="12700" rIns="0" bIns="0" rtlCol="0">
            <a:spAutoFit/>
          </a:bodyPr>
          <a:lstStyle/>
          <a:p>
            <a:pPr marL="12700">
              <a:lnSpc>
                <a:spcPct val="100000"/>
              </a:lnSpc>
              <a:spcBef>
                <a:spcPts val="100"/>
              </a:spcBef>
            </a:pPr>
            <a:r>
              <a:rPr lang="en-US" sz="4700" b="1" spc="-150" noProof="0" dirty="0">
                <a:solidFill>
                  <a:srgbClr val="231F20"/>
                </a:solidFill>
                <a:latin typeface="Calibri"/>
                <a:cs typeface="Calibri"/>
              </a:rPr>
              <a:t>PASSPHRASE</a:t>
            </a:r>
            <a:endParaRPr lang="en-US" sz="4700" b="1" spc="-150" noProof="0" dirty="0">
              <a:latin typeface="Calibri"/>
              <a:cs typeface="Calibri"/>
            </a:endParaRPr>
          </a:p>
        </p:txBody>
      </p:sp>
      <p:sp>
        <p:nvSpPr>
          <p:cNvPr id="6" name="object 6"/>
          <p:cNvSpPr txBox="1"/>
          <p:nvPr/>
        </p:nvSpPr>
        <p:spPr>
          <a:xfrm>
            <a:off x="3531138" y="4223458"/>
            <a:ext cx="4594546" cy="1038105"/>
          </a:xfrm>
          <a:prstGeom prst="rect">
            <a:avLst/>
          </a:prstGeom>
        </p:spPr>
        <p:txBody>
          <a:bodyPr vert="horz" wrap="square" lIns="0" tIns="62865" rIns="0" bIns="0" rtlCol="0">
            <a:spAutoFit/>
          </a:bodyPr>
          <a:lstStyle/>
          <a:p>
            <a:pPr marL="36195" marR="5080" indent="-24130" algn="just">
              <a:lnSpc>
                <a:spcPts val="3829"/>
              </a:lnSpc>
              <a:spcBef>
                <a:spcPts val="495"/>
              </a:spcBef>
            </a:pPr>
            <a:r>
              <a:rPr lang="en-US" sz="3450" b="1" spc="265" noProof="0" dirty="0">
                <a:solidFill>
                  <a:srgbClr val="38A5B2"/>
                </a:solidFill>
                <a:latin typeface="Calibri"/>
                <a:cs typeface="Calibri"/>
              </a:rPr>
              <a:t>I</a:t>
            </a:r>
            <a:r>
              <a:rPr lang="en-US" sz="3450" noProof="0" dirty="0">
                <a:solidFill>
                  <a:srgbClr val="231F20"/>
                </a:solidFill>
                <a:latin typeface="Calibri"/>
                <a:cs typeface="Calibri"/>
              </a:rPr>
              <a:t> </a:t>
            </a:r>
            <a:r>
              <a:rPr lang="en-US" sz="3450" b="1" noProof="0" dirty="0">
                <a:solidFill>
                  <a:srgbClr val="38A5B2"/>
                </a:solidFill>
                <a:latin typeface="Calibri"/>
                <a:cs typeface="Calibri"/>
              </a:rPr>
              <a:t>a</a:t>
            </a:r>
            <a:r>
              <a:rPr lang="en-US" sz="3450" noProof="0" dirty="0">
                <a:solidFill>
                  <a:srgbClr val="231F20"/>
                </a:solidFill>
                <a:latin typeface="Calibri"/>
                <a:cs typeface="Calibri"/>
              </a:rPr>
              <a:t>m </a:t>
            </a:r>
            <a:r>
              <a:rPr lang="en-US" sz="3450" b="1" spc="130" noProof="0" dirty="0">
                <a:solidFill>
                  <a:srgbClr val="38A5B2"/>
                </a:solidFill>
                <a:latin typeface="Calibri"/>
                <a:cs typeface="Calibri"/>
              </a:rPr>
              <a:t>n</a:t>
            </a:r>
            <a:r>
              <a:rPr lang="en-US" sz="3450" spc="130" noProof="0" dirty="0">
                <a:solidFill>
                  <a:srgbClr val="231F20"/>
                </a:solidFill>
                <a:latin typeface="Calibri"/>
                <a:cs typeface="Calibri"/>
              </a:rPr>
              <a:t>ot</a:t>
            </a:r>
            <a:r>
              <a:rPr lang="en-US" sz="3450" spc="5" noProof="0" dirty="0">
                <a:solidFill>
                  <a:srgbClr val="231F20"/>
                </a:solidFill>
                <a:latin typeface="Calibri"/>
                <a:cs typeface="Calibri"/>
              </a:rPr>
              <a:t> </a:t>
            </a:r>
            <a:r>
              <a:rPr lang="en-US" sz="3450" b="1" spc="90" noProof="0" dirty="0">
                <a:solidFill>
                  <a:srgbClr val="38A5B2"/>
                </a:solidFill>
                <a:latin typeface="Calibri"/>
                <a:cs typeface="Calibri"/>
              </a:rPr>
              <a:t>a</a:t>
            </a:r>
            <a:r>
              <a:rPr lang="en-US" sz="3450" noProof="0" dirty="0">
                <a:solidFill>
                  <a:srgbClr val="38A5B2"/>
                </a:solidFill>
                <a:latin typeface="Calibri"/>
                <a:cs typeface="Calibri"/>
              </a:rPr>
              <a:t> </a:t>
            </a:r>
            <a:r>
              <a:rPr lang="en-US" sz="3450" b="1" spc="65" noProof="0" dirty="0">
                <a:solidFill>
                  <a:srgbClr val="38A5B2"/>
                </a:solidFill>
                <a:latin typeface="Calibri"/>
                <a:cs typeface="Calibri"/>
              </a:rPr>
              <a:t>h</a:t>
            </a:r>
            <a:r>
              <a:rPr lang="en-US" sz="3450" spc="65" noProof="0" dirty="0">
                <a:solidFill>
                  <a:srgbClr val="231F20"/>
                </a:solidFill>
                <a:latin typeface="Calibri"/>
                <a:cs typeface="Calibri"/>
              </a:rPr>
              <a:t>acker </a:t>
            </a:r>
            <a:r>
              <a:rPr lang="en-US" sz="3450" b="1" noProof="0" dirty="0">
                <a:solidFill>
                  <a:srgbClr val="38A5B2"/>
                </a:solidFill>
                <a:latin typeface="Calibri"/>
                <a:cs typeface="Calibri"/>
              </a:rPr>
              <a:t>&amp;</a:t>
            </a:r>
            <a:r>
              <a:rPr lang="en-US" sz="3450" spc="-50" noProof="0" dirty="0">
                <a:solidFill>
                  <a:srgbClr val="38A5B2"/>
                </a:solidFill>
                <a:latin typeface="Calibri"/>
                <a:cs typeface="Calibri"/>
              </a:rPr>
              <a:t> </a:t>
            </a:r>
            <a:r>
              <a:rPr lang="en-US" sz="3450" b="1" spc="50" noProof="0" dirty="0">
                <a:solidFill>
                  <a:srgbClr val="38A5B2"/>
                </a:solidFill>
                <a:latin typeface="Calibri"/>
                <a:cs typeface="Calibri"/>
              </a:rPr>
              <a:t>y</a:t>
            </a:r>
            <a:r>
              <a:rPr lang="en-US" sz="3450" spc="50" noProof="0" dirty="0">
                <a:solidFill>
                  <a:srgbClr val="231F20"/>
                </a:solidFill>
                <a:latin typeface="Calibri"/>
                <a:cs typeface="Calibri"/>
              </a:rPr>
              <a:t>et</a:t>
            </a:r>
            <a:r>
              <a:rPr lang="en-US" sz="3450" spc="-55" noProof="0" dirty="0">
                <a:solidFill>
                  <a:srgbClr val="231F20"/>
                </a:solidFill>
                <a:latin typeface="Calibri"/>
                <a:cs typeface="Calibri"/>
              </a:rPr>
              <a:t> </a:t>
            </a:r>
            <a:r>
              <a:rPr lang="en-US" sz="3450" b="1" spc="114" noProof="0" dirty="0">
                <a:solidFill>
                  <a:srgbClr val="38A5B2"/>
                </a:solidFill>
                <a:latin typeface="Calibri"/>
                <a:cs typeface="Calibri"/>
              </a:rPr>
              <a:t>I</a:t>
            </a:r>
            <a:r>
              <a:rPr lang="en-US" sz="3450" spc="-50" noProof="0" dirty="0">
                <a:solidFill>
                  <a:srgbClr val="231F20"/>
                </a:solidFill>
                <a:latin typeface="Calibri"/>
                <a:cs typeface="Calibri"/>
              </a:rPr>
              <a:t> </a:t>
            </a:r>
            <a:r>
              <a:rPr lang="en-US" sz="3450" b="1" spc="70" noProof="0" dirty="0">
                <a:solidFill>
                  <a:srgbClr val="38A5B2"/>
                </a:solidFill>
                <a:latin typeface="Calibri"/>
                <a:cs typeface="Calibri"/>
              </a:rPr>
              <a:t>w</a:t>
            </a:r>
            <a:r>
              <a:rPr lang="en-US" sz="3450" spc="70" noProof="0" dirty="0">
                <a:solidFill>
                  <a:srgbClr val="231F20"/>
                </a:solidFill>
                <a:latin typeface="Calibri"/>
                <a:cs typeface="Calibri"/>
              </a:rPr>
              <a:t>ork </a:t>
            </a:r>
            <a:r>
              <a:rPr lang="en-US" sz="3450" b="1" spc="90" noProof="0" dirty="0">
                <a:solidFill>
                  <a:srgbClr val="38A5B2"/>
                </a:solidFill>
                <a:latin typeface="Calibri"/>
                <a:cs typeface="Calibri"/>
              </a:rPr>
              <a:t>i</a:t>
            </a:r>
            <a:r>
              <a:rPr lang="en-US" sz="3450" spc="90" noProof="0" dirty="0">
                <a:solidFill>
                  <a:srgbClr val="231F20"/>
                </a:solidFill>
                <a:latin typeface="Calibri"/>
                <a:cs typeface="Calibri"/>
              </a:rPr>
              <a:t>n</a:t>
            </a:r>
            <a:r>
              <a:rPr lang="en-US" sz="3450" noProof="0" dirty="0">
                <a:solidFill>
                  <a:srgbClr val="231F20"/>
                </a:solidFill>
                <a:latin typeface="Calibri"/>
                <a:cs typeface="Calibri"/>
              </a:rPr>
              <a:t> </a:t>
            </a:r>
            <a:r>
              <a:rPr lang="en-US" sz="3450" b="1" spc="65" noProof="0" dirty="0">
                <a:solidFill>
                  <a:srgbClr val="38A5B2"/>
                </a:solidFill>
                <a:latin typeface="Calibri"/>
                <a:cs typeface="Calibri"/>
              </a:rPr>
              <a:t>c</a:t>
            </a:r>
            <a:r>
              <a:rPr lang="en-US" sz="3450" spc="65" noProof="0" dirty="0">
                <a:solidFill>
                  <a:srgbClr val="231F20"/>
                </a:solidFill>
                <a:latin typeface="Calibri"/>
                <a:cs typeface="Calibri"/>
              </a:rPr>
              <a:t>ybersecurity</a:t>
            </a:r>
            <a:r>
              <a:rPr lang="en-US" sz="3450" b="1" spc="-50" noProof="0" dirty="0">
                <a:solidFill>
                  <a:srgbClr val="38A5B2"/>
                </a:solidFill>
                <a:latin typeface="Calibri"/>
                <a:cs typeface="Calibri"/>
              </a:rPr>
              <a:t>!</a:t>
            </a:r>
            <a:endParaRPr lang="en-US" sz="3450" b="1" noProof="0" dirty="0">
              <a:latin typeface="Calibri"/>
              <a:cs typeface="Calibri"/>
            </a:endParaRPr>
          </a:p>
        </p:txBody>
      </p:sp>
      <p:sp>
        <p:nvSpPr>
          <p:cNvPr id="7" name="object 7"/>
          <p:cNvSpPr txBox="1"/>
          <p:nvPr/>
        </p:nvSpPr>
        <p:spPr>
          <a:xfrm>
            <a:off x="11961590" y="7711064"/>
            <a:ext cx="4810078" cy="736099"/>
          </a:xfrm>
          <a:prstGeom prst="rect">
            <a:avLst/>
          </a:prstGeom>
        </p:spPr>
        <p:txBody>
          <a:bodyPr vert="horz" wrap="square" lIns="0" tIns="12700" rIns="0" bIns="0" rtlCol="0">
            <a:spAutoFit/>
          </a:bodyPr>
          <a:lstStyle/>
          <a:p>
            <a:pPr marL="12700">
              <a:lnSpc>
                <a:spcPct val="100000"/>
              </a:lnSpc>
              <a:spcBef>
                <a:spcPts val="100"/>
              </a:spcBef>
            </a:pPr>
            <a:r>
              <a:rPr lang="en-US" sz="4700" b="1" spc="-150" noProof="0" dirty="0">
                <a:solidFill>
                  <a:srgbClr val="231F20"/>
                </a:solidFill>
                <a:latin typeface="Calibri"/>
                <a:cs typeface="Calibri"/>
              </a:rPr>
              <a:t>COMBINED WORDS</a:t>
            </a:r>
            <a:endParaRPr lang="en-US" sz="4700" b="1" spc="-150" noProof="0" dirty="0">
              <a:latin typeface="Calibri"/>
              <a:cs typeface="Calibri"/>
            </a:endParaRPr>
          </a:p>
        </p:txBody>
      </p:sp>
      <p:grpSp>
        <p:nvGrpSpPr>
          <p:cNvPr id="9" name="object 9"/>
          <p:cNvGrpSpPr/>
          <p:nvPr/>
        </p:nvGrpSpPr>
        <p:grpSpPr>
          <a:xfrm>
            <a:off x="10971790" y="6055719"/>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lang="en-US" noProof="0" dirty="0"/>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lang="en-US" noProof="0" dirty="0"/>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lang="en-US" sz="3250" b="1" spc="95" noProof="0" dirty="0">
                <a:solidFill>
                  <a:srgbClr val="FFFFFF"/>
                </a:solidFill>
                <a:latin typeface="Calibri"/>
                <a:cs typeface="Calibri"/>
              </a:rPr>
              <a:t>Swan*Edge*</a:t>
            </a:r>
            <a:r>
              <a:rPr lang="en-US" sz="3250" b="1" spc="95" noProof="0" dirty="0" err="1">
                <a:solidFill>
                  <a:srgbClr val="FFFFFF"/>
                </a:solidFill>
                <a:latin typeface="Calibri"/>
                <a:cs typeface="Calibri"/>
              </a:rPr>
              <a:t>Door!Work</a:t>
            </a:r>
            <a:endParaRPr lang="en-US" sz="3250" b="1" noProof="0"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23" name="object 23"/>
            <p:cNvPicPr/>
            <p:nvPr/>
          </p:nvPicPr>
          <p:blipFill>
            <a:blip r:embed="rId5" cstate="print"/>
            <a:stretch>
              <a:fillRect/>
            </a:stretch>
          </p:blipFill>
          <p:spPr>
            <a:xfrm>
              <a:off x="900799" y="665402"/>
              <a:ext cx="90707" cy="160393"/>
            </a:xfrm>
            <a:prstGeom prst="rect">
              <a:avLst/>
            </a:prstGeom>
          </p:spPr>
        </p:pic>
      </p:grpSp>
      <p:sp>
        <p:nvSpPr>
          <p:cNvPr id="28" name="object 3">
            <a:extLst>
              <a:ext uri="{FF2B5EF4-FFF2-40B4-BE49-F238E27FC236}">
                <a16:creationId xmlns:a16="http://schemas.microsoft.com/office/drawing/2014/main" id="{35DCCE9B-6FDD-FDFD-4391-2813E73598A6}"/>
              </a:ext>
            </a:extLst>
          </p:cNvPr>
          <p:cNvSpPr txBox="1">
            <a:spLocks/>
          </p:cNvSpPr>
          <p:nvPr/>
        </p:nvSpPr>
        <p:spPr>
          <a:xfrm>
            <a:off x="8080946" y="1938352"/>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en-US" sz="9900" b="1" spc="-150" noProof="0" dirty="0">
                <a:solidFill>
                  <a:srgbClr val="231F20"/>
                </a:solidFill>
              </a:rPr>
              <a:t>2 TIPS:</a:t>
            </a:r>
            <a:endParaRPr lang="en-US" sz="9900" b="1" spc="-150" noProof="0" dirty="0"/>
          </a:p>
        </p:txBody>
      </p:sp>
      <p:sp>
        <p:nvSpPr>
          <p:cNvPr id="26" name="object 17">
            <a:extLst>
              <a:ext uri="{FF2B5EF4-FFF2-40B4-BE49-F238E27FC236}">
                <a16:creationId xmlns:a16="http://schemas.microsoft.com/office/drawing/2014/main" id="{359B1542-5954-4E20-ADFE-70C3A4459CB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27" name="object 9">
            <a:extLst>
              <a:ext uri="{FF2B5EF4-FFF2-40B4-BE49-F238E27FC236}">
                <a16:creationId xmlns:a16="http://schemas.microsoft.com/office/drawing/2014/main" id="{33D18A00-03D9-4FE3-B476-CEB12B8A4156}"/>
              </a:ext>
            </a:extLst>
          </p:cNvPr>
          <p:cNvGrpSpPr/>
          <p:nvPr/>
        </p:nvGrpSpPr>
        <p:grpSpPr>
          <a:xfrm>
            <a:off x="3000628" y="6055719"/>
            <a:ext cx="5827395" cy="998219"/>
            <a:chOff x="10944273" y="6109627"/>
            <a:chExt cx="5827395" cy="998219"/>
          </a:xfrm>
        </p:grpSpPr>
        <p:sp>
          <p:nvSpPr>
            <p:cNvPr id="29" name="object 10">
              <a:extLst>
                <a:ext uri="{FF2B5EF4-FFF2-40B4-BE49-F238E27FC236}">
                  <a16:creationId xmlns:a16="http://schemas.microsoft.com/office/drawing/2014/main" id="{EC50BC7B-CE53-4467-9418-08EBB7019F34}"/>
                </a:ext>
              </a:extLst>
            </p:cNvPr>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lang="en-US" noProof="0" dirty="0"/>
            </a:p>
          </p:txBody>
        </p:sp>
        <p:sp>
          <p:nvSpPr>
            <p:cNvPr id="30" name="object 11">
              <a:extLst>
                <a:ext uri="{FF2B5EF4-FFF2-40B4-BE49-F238E27FC236}">
                  <a16:creationId xmlns:a16="http://schemas.microsoft.com/office/drawing/2014/main" id="{0962A907-DBA7-45CE-8059-E630B34A20C2}"/>
                </a:ext>
              </a:extLst>
            </p:cNvPr>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lang="en-US" noProof="0" dirty="0"/>
            </a:p>
          </p:txBody>
        </p:sp>
        <p:pic>
          <p:nvPicPr>
            <p:cNvPr id="31" name="object 12">
              <a:extLst>
                <a:ext uri="{FF2B5EF4-FFF2-40B4-BE49-F238E27FC236}">
                  <a16:creationId xmlns:a16="http://schemas.microsoft.com/office/drawing/2014/main" id="{431364D7-2A55-4F9D-9681-4877A933582A}"/>
                </a:ext>
              </a:extLst>
            </p:cNvPr>
            <p:cNvPicPr/>
            <p:nvPr/>
          </p:nvPicPr>
          <p:blipFill>
            <a:blip r:embed="rId3" cstate="print"/>
            <a:stretch>
              <a:fillRect/>
            </a:stretch>
          </p:blipFill>
          <p:spPr>
            <a:xfrm>
              <a:off x="16116324" y="6589659"/>
              <a:ext cx="90882" cy="158742"/>
            </a:xfrm>
            <a:prstGeom prst="rect">
              <a:avLst/>
            </a:prstGeom>
          </p:spPr>
        </p:pic>
      </p:grpSp>
      <p:sp>
        <p:nvSpPr>
          <p:cNvPr id="32" name="object 13">
            <a:extLst>
              <a:ext uri="{FF2B5EF4-FFF2-40B4-BE49-F238E27FC236}">
                <a16:creationId xmlns:a16="http://schemas.microsoft.com/office/drawing/2014/main" id="{654FCBB2-77DA-4CD0-95B3-CC590F5F6E13}"/>
              </a:ext>
            </a:extLst>
          </p:cNvPr>
          <p:cNvSpPr txBox="1"/>
          <p:nvPr/>
        </p:nvSpPr>
        <p:spPr>
          <a:xfrm>
            <a:off x="3669015" y="6449400"/>
            <a:ext cx="4384331" cy="515526"/>
          </a:xfrm>
          <a:prstGeom prst="rect">
            <a:avLst/>
          </a:prstGeom>
        </p:spPr>
        <p:txBody>
          <a:bodyPr vert="horz" wrap="square" lIns="0" tIns="15240" rIns="0" bIns="0" rtlCol="0">
            <a:spAutoFit/>
          </a:bodyPr>
          <a:lstStyle/>
          <a:p>
            <a:pPr marL="12700">
              <a:lnSpc>
                <a:spcPct val="100000"/>
              </a:lnSpc>
              <a:spcBef>
                <a:spcPts val="120"/>
              </a:spcBef>
            </a:pPr>
            <a:r>
              <a:rPr lang="en-US" sz="3250" b="1" noProof="0" dirty="0" err="1">
                <a:solidFill>
                  <a:schemeClr val="bg1"/>
                </a:solidFill>
                <a:latin typeface="Calibri"/>
                <a:cs typeface="Calibri"/>
              </a:rPr>
              <a:t>Ianah&amp;yIwic</a:t>
            </a:r>
            <a:r>
              <a:rPr lang="en-US" sz="3250" b="1" noProof="0" dirty="0">
                <a:solidFill>
                  <a:schemeClr val="bg1"/>
                </a:solidFill>
                <a:latin typeface="Calibri"/>
                <a:cs typeface="Calibri"/>
              </a:rPr>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342"/>
            <a:chOff x="4434455" y="3441214"/>
            <a:chExt cx="15669894" cy="7867342"/>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lang="en-US" noProof="0" dirty="0"/>
            </a:p>
          </p:txBody>
        </p:sp>
        <p:sp>
          <p:nvSpPr>
            <p:cNvPr id="4" name="object 4"/>
            <p:cNvSpPr/>
            <p:nvPr/>
          </p:nvSpPr>
          <p:spPr>
            <a:xfrm>
              <a:off x="9960199" y="3441214"/>
              <a:ext cx="8809990" cy="6404461"/>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lang="en-US" noProof="0" dirty="0"/>
            </a:p>
          </p:txBody>
        </p:sp>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lang="en-US" noProof="0" dirty="0"/>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lang="en-US" noProof="0" dirty="0"/>
            </a:p>
          </p:txBody>
        </p:sp>
        <p:pic>
          <p:nvPicPr>
            <p:cNvPr id="8" name="object 8"/>
            <p:cNvPicPr/>
            <p:nvPr/>
          </p:nvPicPr>
          <p:blipFill>
            <a:blip r:embed="rId2"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lang="en-US" noProof="0" dirty="0"/>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lang="en-US" noProof="0" dirty="0"/>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lang="en-US" noProof="0" dirty="0"/>
            </a:p>
          </p:txBody>
        </p:sp>
        <p:pic>
          <p:nvPicPr>
            <p:cNvPr id="13" name="object 13"/>
            <p:cNvPicPr/>
            <p:nvPr/>
          </p:nvPicPr>
          <p:blipFill>
            <a:blip r:embed="rId3"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en-US" sz="4100" b="1" spc="-150" noProof="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en-US" sz="4100" b="1" spc="-300" noProof="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en-US" sz="6600" b="1" spc="-150" noProof="0" dirty="0">
                <a:solidFill>
                  <a:srgbClr val="231F20"/>
                </a:solidFill>
              </a:rPr>
              <a:t>USE A PASSWORD MANAGER</a:t>
            </a:r>
            <a:endParaRPr lang="en-US" sz="6600" b="1" spc="-150" noProof="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lang="en-US" noProof="0" dirty="0"/>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lang="en-US" noProof="0" dirty="0"/>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22" name="object 22"/>
            <p:cNvPicPr/>
            <p:nvPr/>
          </p:nvPicPr>
          <p:blipFill>
            <a:blip r:embed="rId4"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28" name="object 28"/>
            <p:cNvPicPr/>
            <p:nvPr/>
          </p:nvPicPr>
          <p:blipFill>
            <a:blip r:embed="rId5" cstate="print"/>
            <a:stretch>
              <a:fillRect/>
            </a:stretch>
          </p:blipFill>
          <p:spPr>
            <a:xfrm>
              <a:off x="900799" y="665402"/>
              <a:ext cx="90707" cy="160393"/>
            </a:xfrm>
            <a:prstGeom prst="rect">
              <a:avLst/>
            </a:prstGeom>
          </p:spPr>
        </p:pic>
      </p:grpSp>
      <p:sp>
        <p:nvSpPr>
          <p:cNvPr id="31" name="object 17">
            <a:extLst>
              <a:ext uri="{FF2B5EF4-FFF2-40B4-BE49-F238E27FC236}">
                <a16:creationId xmlns:a16="http://schemas.microsoft.com/office/drawing/2014/main" id="{4D033770-8D2D-4D95-BC34-B64A41FC1AE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pic>
        <p:nvPicPr>
          <p:cNvPr id="34" name="Image 33">
            <a:extLst>
              <a:ext uri="{FF2B5EF4-FFF2-40B4-BE49-F238E27FC236}">
                <a16:creationId xmlns:a16="http://schemas.microsoft.com/office/drawing/2014/main" id="{7A6C05D5-D1B0-376C-0F59-9BFE02D8C92B}"/>
              </a:ext>
            </a:extLst>
          </p:cNvPr>
          <p:cNvPicPr>
            <a:picLocks noChangeAspect="1"/>
          </p:cNvPicPr>
          <p:nvPr/>
        </p:nvPicPr>
        <p:blipFill>
          <a:blip r:embed="rId6"/>
          <a:stretch>
            <a:fillRect/>
          </a:stretch>
        </p:blipFill>
        <p:spPr>
          <a:xfrm>
            <a:off x="10078788" y="3584432"/>
            <a:ext cx="8572812" cy="6115059"/>
          </a:xfrm>
          <a:prstGeom prst="roundRect">
            <a:avLst>
              <a:gd name="adj" fmla="val 2583"/>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6EF0-9336-BB92-7D63-776CF3DF0DDB}"/>
            </a:ext>
          </a:extLst>
        </p:cNvPr>
        <p:cNvGrpSpPr/>
        <p:nvPr/>
      </p:nvGrpSpPr>
      <p:grpSpPr>
        <a:xfrm>
          <a:off x="0" y="0"/>
          <a:ext cx="0" cy="0"/>
          <a:chOff x="0" y="0"/>
          <a:chExt cx="0" cy="0"/>
        </a:xfrm>
      </p:grpSpPr>
      <p:sp>
        <p:nvSpPr>
          <p:cNvPr id="31" name="object 16">
            <a:extLst>
              <a:ext uri="{FF2B5EF4-FFF2-40B4-BE49-F238E27FC236}">
                <a16:creationId xmlns:a16="http://schemas.microsoft.com/office/drawing/2014/main" id="{69146691-0129-139F-C4C6-E0466CF071D2}"/>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4" name="object 3">
            <a:extLst>
              <a:ext uri="{FF2B5EF4-FFF2-40B4-BE49-F238E27FC236}">
                <a16:creationId xmlns:a16="http://schemas.microsoft.com/office/drawing/2014/main" id="{5CC92D94-B7AC-5229-1AB8-CF17537862D0}"/>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B4366E7D-4658-3C38-519C-2BEF34F28724}"/>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A502E258-E285-9D90-5DB1-37E82FD73708}"/>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623FC8B9-D0E6-2CD7-AB4A-4DBBEDC4DA61}"/>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554BDC80-FA4A-517E-2515-8B6859AB80B7}"/>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6722EC42-06A3-A8C3-CF38-4C3E5D84ECE2}"/>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21386468-41F1-8A4C-56AA-E098A0BE7FBA}"/>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8074EDC1-EDBF-D3F6-F385-258843115A03}"/>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A43E74D5-5E79-CDC5-754F-E184F8DEAF27}"/>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C7771D07-B357-8FF4-43F8-433D32148CB3}"/>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8B842A29-086E-D837-B084-06FC09D4E22B}"/>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F1A346E8-4F92-A5AF-B5C2-B482574B6B96}"/>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9B8C294E-B3D2-FC6E-3931-E63713644CCE}"/>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FDBF0FA8-EFD7-CC0B-2B28-715E04BC2DE8}"/>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94DBB019-C3B2-FACB-F76A-0727C22C6FA6}"/>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CFF17594-0F5E-7C55-E07C-476347EF7782}"/>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0584EB03-D5F5-9AC2-BCD7-E1CA81EDAFE2}"/>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1FFC493E-B63D-2A2B-4CE0-BC0CA1851556}"/>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10E7EA7D-4456-7157-4821-B8E028A1F2B4}"/>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B2EC9E60-CA3E-DC32-BF92-DF60CE461B3F}"/>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0254F131-D3D7-15A2-8B8D-12B497551B8F}"/>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4A211315-D52F-4BC0-4849-5D510F4DE1ED}"/>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9A93C96A-0A4F-6E0A-AC6C-3540B461EB7D}"/>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4F0BB14F-47E9-5952-0A01-5A3666842836}"/>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4F96FA43-190B-0216-07F9-368F508DBF81}"/>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03EA8B0F-415B-BFD3-205D-064D3584B621}"/>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3F0E769D-D931-53C6-7F07-C70617C86C85}"/>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3AE4240E-6985-2650-5646-42CF95F7872F}"/>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CA978540-728C-1FE4-1E75-B12601838F1C}"/>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FEADD654-053B-8B16-AB0F-9800C17B10B8}"/>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E6B417FC-8C1C-DFBB-C9FE-0C9CBED43079}"/>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89C8DBBD-E9FE-780A-6C4E-844C48CFD4DF}"/>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55B053D7-13EA-8D73-99A5-F7789C7227E3}"/>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9370F64D-758D-E9CE-F026-876A08710D8B}"/>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3F42FE33-2DD3-6AA7-D7BB-F4FE5C290AD5}"/>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3D619BC7-AFE7-B077-4958-C883727EB405}"/>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43E2BF73-570B-7001-B1D7-0567DC01F657}"/>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BE02B0EB-897C-BAFA-F14E-F7931E099FF1}"/>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5D8F28C1-D359-EBD5-F52B-0BBEA16E4C07}"/>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13A210B6-A2E7-DD8E-7E87-2C3E956F4A21}"/>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D2B79DCF-3902-781C-B157-175F6CB40C94}"/>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7DE73B09-9C0E-852C-53F9-F609BC984585}"/>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grpSp>
        <p:nvGrpSpPr>
          <p:cNvPr id="2" name="object 30">
            <a:extLst>
              <a:ext uri="{FF2B5EF4-FFF2-40B4-BE49-F238E27FC236}">
                <a16:creationId xmlns:a16="http://schemas.microsoft.com/office/drawing/2014/main" id="{3AB38321-3378-6C4D-2BAF-CD91F5DC576F}"/>
              </a:ext>
            </a:extLst>
          </p:cNvPr>
          <p:cNvGrpSpPr/>
          <p:nvPr/>
        </p:nvGrpSpPr>
        <p:grpSpPr>
          <a:xfrm>
            <a:off x="710104" y="611761"/>
            <a:ext cx="18580100" cy="436880"/>
            <a:chOff x="710104" y="611761"/>
            <a:chExt cx="18580100" cy="436880"/>
          </a:xfrm>
        </p:grpSpPr>
        <p:sp>
          <p:nvSpPr>
            <p:cNvPr id="3" name="object 31">
              <a:extLst>
                <a:ext uri="{FF2B5EF4-FFF2-40B4-BE49-F238E27FC236}">
                  <a16:creationId xmlns:a16="http://schemas.microsoft.com/office/drawing/2014/main" id="{32E40E98-1F8D-8CC1-7433-FD34A9FB9B33}"/>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4" name="object 32">
              <a:extLst>
                <a:ext uri="{FF2B5EF4-FFF2-40B4-BE49-F238E27FC236}">
                  <a16:creationId xmlns:a16="http://schemas.microsoft.com/office/drawing/2014/main" id="{4CDF41C8-A3E6-4805-8BFC-09A33BB1AE3D}"/>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5" name="object 33">
              <a:extLst>
                <a:ext uri="{FF2B5EF4-FFF2-40B4-BE49-F238E27FC236}">
                  <a16:creationId xmlns:a16="http://schemas.microsoft.com/office/drawing/2014/main" id="{9AB911A0-6C8A-EE13-FB77-F8967CA3D772}"/>
                </a:ext>
              </a:extLst>
            </p:cNvPr>
            <p:cNvPicPr/>
            <p:nvPr/>
          </p:nvPicPr>
          <p:blipFill>
            <a:blip r:embed="rId11" cstate="print"/>
            <a:stretch>
              <a:fillRect/>
            </a:stretch>
          </p:blipFill>
          <p:spPr>
            <a:xfrm>
              <a:off x="10224508" y="804486"/>
              <a:ext cx="101839" cy="104719"/>
            </a:xfrm>
            <a:prstGeom prst="rect">
              <a:avLst/>
            </a:prstGeom>
          </p:spPr>
        </p:pic>
        <p:sp>
          <p:nvSpPr>
            <p:cNvPr id="6" name="object 34">
              <a:extLst>
                <a:ext uri="{FF2B5EF4-FFF2-40B4-BE49-F238E27FC236}">
                  <a16:creationId xmlns:a16="http://schemas.microsoft.com/office/drawing/2014/main" id="{55679673-5905-10F0-BB99-D415AFDAD1BF}"/>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7" name="object 35">
              <a:extLst>
                <a:ext uri="{FF2B5EF4-FFF2-40B4-BE49-F238E27FC236}">
                  <a16:creationId xmlns:a16="http://schemas.microsoft.com/office/drawing/2014/main" id="{CD12FF37-1094-70FE-90B2-C5503FAB161E}"/>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 name="object 36">
              <a:extLst>
                <a:ext uri="{FF2B5EF4-FFF2-40B4-BE49-F238E27FC236}">
                  <a16:creationId xmlns:a16="http://schemas.microsoft.com/office/drawing/2014/main" id="{221E441B-F363-51E5-5EBE-2A44ADB51B2F}"/>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9" name="object 37">
              <a:extLst>
                <a:ext uri="{FF2B5EF4-FFF2-40B4-BE49-F238E27FC236}">
                  <a16:creationId xmlns:a16="http://schemas.microsoft.com/office/drawing/2014/main" id="{D1B68026-3933-DDC0-6542-8A10496610EC}"/>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0" name="object 38">
              <a:extLst>
                <a:ext uri="{FF2B5EF4-FFF2-40B4-BE49-F238E27FC236}">
                  <a16:creationId xmlns:a16="http://schemas.microsoft.com/office/drawing/2014/main" id="{8A8E8C27-EA64-06FB-1BDA-220DD5ADB05D}"/>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1" name="object 39">
              <a:extLst>
                <a:ext uri="{FF2B5EF4-FFF2-40B4-BE49-F238E27FC236}">
                  <a16:creationId xmlns:a16="http://schemas.microsoft.com/office/drawing/2014/main" id="{351DC961-BE88-372A-2A6F-07B837C71F8B}"/>
                </a:ext>
              </a:extLst>
            </p:cNvPr>
            <p:cNvPicPr/>
            <p:nvPr/>
          </p:nvPicPr>
          <p:blipFill>
            <a:blip r:embed="rId12" cstate="print"/>
            <a:stretch>
              <a:fillRect/>
            </a:stretch>
          </p:blipFill>
          <p:spPr>
            <a:xfrm>
              <a:off x="900799" y="665402"/>
              <a:ext cx="90707" cy="160393"/>
            </a:xfrm>
            <a:prstGeom prst="rect">
              <a:avLst/>
            </a:prstGeom>
          </p:spPr>
        </p:pic>
      </p:grpSp>
      <p:sp>
        <p:nvSpPr>
          <p:cNvPr id="13" name="object 17">
            <a:extLst>
              <a:ext uri="{FF2B5EF4-FFF2-40B4-BE49-F238E27FC236}">
                <a16:creationId xmlns:a16="http://schemas.microsoft.com/office/drawing/2014/main" id="{34B03999-8D59-8AFC-D847-E8DD4C05D408}"/>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236571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US" sz="3700" spc="-50" noProof="0" dirty="0">
                <a:solidFill>
                  <a:srgbClr val="231F20"/>
                </a:solidFill>
              </a:rPr>
              <a:t>Do you think that a good password can be </a:t>
            </a:r>
            <a:r>
              <a:rPr lang="en-US" sz="3700" b="1" spc="-50" noProof="0" dirty="0">
                <a:solidFill>
                  <a:srgbClr val="231F20"/>
                </a:solidFill>
              </a:rPr>
              <a:t>used for several services</a:t>
            </a:r>
            <a:r>
              <a:rPr lang="en-US" sz="3700" spc="-50" noProof="0" dirty="0">
                <a:solidFill>
                  <a:srgbClr val="231F20"/>
                </a:solidFill>
              </a:rPr>
              <a:t> (mailboxes, social networks, bank, e-commerce sites, administrations...)?</a:t>
            </a:r>
            <a:endParaRPr lang="en-US" sz="3700" noProof="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lang="en-US" noProof="0"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lang="en-US" sz="12375" b="1" spc="-367" baseline="-11111" noProof="0" dirty="0">
                <a:solidFill>
                  <a:srgbClr val="FFB542"/>
                </a:solidFill>
                <a:latin typeface="Calibri"/>
                <a:cs typeface="Calibri"/>
              </a:rPr>
              <a:t>A</a:t>
            </a:r>
            <a:r>
              <a:rPr lang="en-US" sz="12375" spc="-547" baseline="-11111" noProof="0" dirty="0">
                <a:solidFill>
                  <a:srgbClr val="FFB542"/>
                </a:solidFill>
                <a:latin typeface="Calibri"/>
                <a:cs typeface="Calibri"/>
              </a:rPr>
              <a:t> </a:t>
            </a:r>
            <a:r>
              <a:rPr lang="en-US" sz="3700" spc="65" noProof="0" dirty="0">
                <a:solidFill>
                  <a:srgbClr val="231F20"/>
                </a:solidFill>
                <a:latin typeface="Calibri"/>
                <a:cs typeface="Calibri"/>
              </a:rPr>
              <a:t>Yes,</a:t>
            </a:r>
            <a:r>
              <a:rPr lang="en-US" sz="3700" spc="5" noProof="0" dirty="0">
                <a:solidFill>
                  <a:srgbClr val="231F20"/>
                </a:solidFill>
                <a:latin typeface="Calibri"/>
                <a:cs typeface="Calibri"/>
              </a:rPr>
              <a:t> </a:t>
            </a:r>
            <a:r>
              <a:rPr lang="en-US" sz="3700" spc="50" noProof="0" dirty="0">
                <a:solidFill>
                  <a:srgbClr val="231F20"/>
                </a:solidFill>
                <a:latin typeface="Calibri"/>
                <a:cs typeface="Calibri"/>
              </a:rPr>
              <a:t>when the services have nothing to do with each other</a:t>
            </a:r>
            <a:endParaRPr lang="en-US" sz="3700" noProof="0" dirty="0">
              <a:latin typeface="Calibri"/>
              <a:cs typeface="Calibri"/>
            </a:endParaRPr>
          </a:p>
          <a:p>
            <a:pPr marR="68580" algn="r">
              <a:lnSpc>
                <a:spcPts val="9800"/>
              </a:lnSpc>
              <a:spcBef>
                <a:spcPts val="4025"/>
              </a:spcBef>
            </a:pPr>
            <a:r>
              <a:rPr lang="en-US" sz="12375" b="1" spc="-540" baseline="-11111" noProof="0" dirty="0">
                <a:solidFill>
                  <a:srgbClr val="FFB542"/>
                </a:solidFill>
                <a:latin typeface="Calibri"/>
                <a:cs typeface="Calibri"/>
              </a:rPr>
              <a:t>B</a:t>
            </a:r>
            <a:r>
              <a:rPr lang="en-US" sz="12375" spc="-480" baseline="-11111" noProof="0" dirty="0">
                <a:solidFill>
                  <a:srgbClr val="FFB542"/>
                </a:solidFill>
                <a:latin typeface="Calibri"/>
                <a:cs typeface="Calibri"/>
              </a:rPr>
              <a:t> </a:t>
            </a:r>
            <a:r>
              <a:rPr lang="en-US" sz="3700" spc="65" noProof="0" dirty="0">
                <a:solidFill>
                  <a:srgbClr val="231F20"/>
                </a:solidFill>
                <a:latin typeface="Calibri"/>
                <a:cs typeface="Calibri"/>
              </a:rPr>
              <a:t>Yes,</a:t>
            </a:r>
            <a:r>
              <a:rPr lang="en-US" sz="3700" spc="35" noProof="0" dirty="0">
                <a:solidFill>
                  <a:srgbClr val="231F20"/>
                </a:solidFill>
                <a:latin typeface="Calibri"/>
                <a:cs typeface="Calibri"/>
              </a:rPr>
              <a:t> </a:t>
            </a:r>
            <a:r>
              <a:rPr lang="en-US" sz="3700" spc="110" noProof="0" dirty="0">
                <a:solidFill>
                  <a:srgbClr val="231F20"/>
                </a:solidFill>
                <a:latin typeface="Calibri"/>
                <a:cs typeface="Calibri"/>
              </a:rPr>
              <a:t>but</a:t>
            </a:r>
            <a:r>
              <a:rPr lang="en-US" sz="3700" spc="30" noProof="0" dirty="0">
                <a:solidFill>
                  <a:srgbClr val="231F20"/>
                </a:solidFill>
                <a:latin typeface="Calibri"/>
                <a:cs typeface="Calibri"/>
              </a:rPr>
              <a:t> only if the password contains special characters  </a:t>
            </a:r>
            <a:endParaRPr lang="en-US" sz="3700" noProof="0" dirty="0">
              <a:latin typeface="Calibri"/>
              <a:cs typeface="Calibri"/>
            </a:endParaRPr>
          </a:p>
          <a:p>
            <a:pPr>
              <a:lnSpc>
                <a:spcPct val="100000"/>
              </a:lnSpc>
              <a:spcBef>
                <a:spcPts val="55"/>
              </a:spcBef>
            </a:pPr>
            <a:endParaRPr lang="en-US" sz="4400" noProof="0" dirty="0">
              <a:latin typeface="Calibri"/>
              <a:cs typeface="Calibri"/>
            </a:endParaRPr>
          </a:p>
          <a:p>
            <a:pPr marR="71755" algn="r">
              <a:lnSpc>
                <a:spcPct val="100000"/>
              </a:lnSpc>
            </a:pPr>
            <a:r>
              <a:rPr lang="en-US" sz="12375" b="1" baseline="-11111" noProof="0" dirty="0">
                <a:solidFill>
                  <a:schemeClr val="bg1"/>
                </a:solidFill>
                <a:latin typeface="Calibri"/>
                <a:cs typeface="Calibri"/>
              </a:rPr>
              <a:t>C</a:t>
            </a:r>
            <a:r>
              <a:rPr lang="en-US" sz="12375" spc="-509" baseline="-11111" noProof="0" dirty="0">
                <a:solidFill>
                  <a:srgbClr val="FFB542"/>
                </a:solidFill>
                <a:latin typeface="Calibri"/>
                <a:cs typeface="Calibri"/>
              </a:rPr>
              <a:t> </a:t>
            </a:r>
            <a:r>
              <a:rPr lang="en-US" sz="3700" spc="65" noProof="0" dirty="0">
                <a:solidFill>
                  <a:srgbClr val="231F20"/>
                </a:solidFill>
                <a:latin typeface="Calibri"/>
                <a:cs typeface="Calibri"/>
              </a:rPr>
              <a:t>No,</a:t>
            </a:r>
            <a:r>
              <a:rPr lang="en-US" sz="3700" spc="15" noProof="0" dirty="0">
                <a:solidFill>
                  <a:srgbClr val="231F20"/>
                </a:solidFill>
                <a:latin typeface="Calibri"/>
                <a:cs typeface="Calibri"/>
              </a:rPr>
              <a:t> </a:t>
            </a:r>
            <a:r>
              <a:rPr lang="en-US" sz="3700" spc="65" noProof="0" dirty="0">
                <a:solidFill>
                  <a:srgbClr val="231F20"/>
                </a:solidFill>
                <a:latin typeface="Calibri"/>
                <a:cs typeface="Calibri"/>
              </a:rPr>
              <a:t>each</a:t>
            </a:r>
            <a:r>
              <a:rPr lang="en-US" sz="3700" spc="20" noProof="0" dirty="0">
                <a:solidFill>
                  <a:srgbClr val="231F20"/>
                </a:solidFill>
                <a:latin typeface="Calibri"/>
                <a:cs typeface="Calibri"/>
              </a:rPr>
              <a:t> </a:t>
            </a:r>
            <a:r>
              <a:rPr lang="en-US" sz="3700" spc="95" noProof="0" dirty="0">
                <a:solidFill>
                  <a:srgbClr val="231F20"/>
                </a:solidFill>
                <a:latin typeface="Calibri"/>
                <a:cs typeface="Calibri"/>
              </a:rPr>
              <a:t>service</a:t>
            </a:r>
            <a:r>
              <a:rPr lang="en-US" sz="3700" spc="20" noProof="0" dirty="0">
                <a:solidFill>
                  <a:srgbClr val="231F20"/>
                </a:solidFill>
                <a:latin typeface="Calibri"/>
                <a:cs typeface="Calibri"/>
              </a:rPr>
              <a:t> </a:t>
            </a:r>
            <a:r>
              <a:rPr lang="en-US" sz="3700" noProof="0" dirty="0">
                <a:solidFill>
                  <a:srgbClr val="231F20"/>
                </a:solidFill>
                <a:latin typeface="Calibri"/>
                <a:cs typeface="Calibri"/>
              </a:rPr>
              <a:t>must have a different password</a:t>
            </a:r>
            <a:endParaRPr lang="en-US" sz="3700" noProof="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grpSp>
        <p:nvGrpSpPr>
          <p:cNvPr id="7" name="object 6">
            <a:extLst>
              <a:ext uri="{FF2B5EF4-FFF2-40B4-BE49-F238E27FC236}">
                <a16:creationId xmlns:a16="http://schemas.microsoft.com/office/drawing/2014/main" id="{EB0F5AA4-0661-5D33-78E0-33761A152C64}"/>
              </a:ext>
            </a:extLst>
          </p:cNvPr>
          <p:cNvGrpSpPr/>
          <p:nvPr/>
        </p:nvGrpSpPr>
        <p:grpSpPr>
          <a:xfrm>
            <a:off x="14512647" y="9433445"/>
            <a:ext cx="622300" cy="766445"/>
            <a:chOff x="14512647" y="9433445"/>
            <a:chExt cx="622300" cy="766445"/>
          </a:xfrm>
        </p:grpSpPr>
        <p:sp>
          <p:nvSpPr>
            <p:cNvPr id="8" name="object 7">
              <a:extLst>
                <a:ext uri="{FF2B5EF4-FFF2-40B4-BE49-F238E27FC236}">
                  <a16:creationId xmlns:a16="http://schemas.microsoft.com/office/drawing/2014/main" id="{C2D22443-66C3-CBF3-3B8F-E9E501AC6926}"/>
                </a:ext>
              </a:extLst>
            </p:cNvPr>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9" name="object 8">
              <a:extLst>
                <a:ext uri="{FF2B5EF4-FFF2-40B4-BE49-F238E27FC236}">
                  <a16:creationId xmlns:a16="http://schemas.microsoft.com/office/drawing/2014/main" id="{3CFC7B62-8D9B-C90E-6713-D8AF69CF9299}"/>
                </a:ext>
              </a:extLst>
            </p:cNvPr>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27046577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0D548-85D7-A51B-2D60-9A6F5541C1B6}"/>
            </a:ext>
          </a:extLst>
        </p:cNvPr>
        <p:cNvGrpSpPr/>
        <p:nvPr/>
      </p:nvGrpSpPr>
      <p:grpSpPr>
        <a:xfrm>
          <a:off x="0" y="0"/>
          <a:ext cx="0" cy="0"/>
          <a:chOff x="0" y="0"/>
          <a:chExt cx="0" cy="0"/>
        </a:xfrm>
      </p:grpSpPr>
      <p:sp>
        <p:nvSpPr>
          <p:cNvPr id="33" name="ZoneTexte 32">
            <a:extLst>
              <a:ext uri="{FF2B5EF4-FFF2-40B4-BE49-F238E27FC236}">
                <a16:creationId xmlns:a16="http://schemas.microsoft.com/office/drawing/2014/main" id="{C5FC5331-039B-BF08-5DB3-56F8F558DA39}"/>
              </a:ext>
            </a:extLst>
          </p:cNvPr>
          <p:cNvSpPr txBox="1"/>
          <p:nvPr/>
        </p:nvSpPr>
        <p:spPr>
          <a:xfrm>
            <a:off x="9505722" y="4283075"/>
            <a:ext cx="9032026" cy="1200329"/>
          </a:xfrm>
          <a:prstGeom prst="rect">
            <a:avLst/>
          </a:prstGeom>
          <a:noFill/>
        </p:spPr>
        <p:txBody>
          <a:bodyPr wrap="square">
            <a:spAutoFit/>
          </a:bodyPr>
          <a:lstStyle/>
          <a:p>
            <a:pPr>
              <a:buNone/>
            </a:pPr>
            <a:r>
              <a:rPr lang="en" sz="3600" b="1" dirty="0">
                <a:solidFill>
                  <a:srgbClr val="38A6B3"/>
                </a:solidFill>
                <a:effectLst/>
                <a:latin typeface="Helvetica Neue" panose="02000503000000020004" pitchFamily="2" charset="0"/>
              </a:rPr>
              <a:t>It is a tool for storing and securing usernames and passwords.</a:t>
            </a:r>
            <a:endParaRPr lang="fr-FR" sz="3600" dirty="0">
              <a:solidFill>
                <a:srgbClr val="38A6B3"/>
              </a:solidFill>
              <a:effectLst/>
              <a:latin typeface="Helvetica Neue" panose="02000503000000020004" pitchFamily="2" charset="0"/>
            </a:endParaRPr>
          </a:p>
        </p:txBody>
      </p:sp>
      <p:grpSp>
        <p:nvGrpSpPr>
          <p:cNvPr id="44" name="object 3">
            <a:extLst>
              <a:ext uri="{FF2B5EF4-FFF2-40B4-BE49-F238E27FC236}">
                <a16:creationId xmlns:a16="http://schemas.microsoft.com/office/drawing/2014/main" id="{46EDC1AD-D610-389C-617E-BE5A1F590BE0}"/>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534F9914-91EE-1BA1-4747-7F28E3876914}"/>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F3E078ED-B698-D92E-088F-2896680970B9}"/>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8D792ABB-A861-4038-82BA-F2E88E680B1D}"/>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3F94DE8E-60CE-C3CB-666F-7799413A3174}"/>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1881D197-B135-FC13-E227-E435747C9DB4}"/>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CE84EAF0-D3D0-D89A-560E-1DEC26D89240}"/>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D96381E0-CA10-A647-EBCF-68FD09E61A4D}"/>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F5C9E9D5-E3A4-5708-0F12-8CC221FD1095}"/>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965FBAE2-4592-BF56-AF8D-44A8DD7BC7A5}"/>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612AE40E-26A2-4276-7DFA-1A5D6CDB05D9}"/>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47F880D2-5FBE-1016-62C3-8108ECEAEDE3}"/>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6D9EF1EB-0407-DAAE-9EC9-8C671AF646EA}"/>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8347E3D1-EEEB-CAA2-595E-606702CF4B0F}"/>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CE7CEA5A-E1DD-2566-6273-3F3C3DCBB7E5}"/>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66A035F1-AF46-D0CD-9B89-85ACE1663993}"/>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B85F87B2-93A2-5F13-223F-30B477CB7AAA}"/>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AB388060-851D-7913-36B6-997F892E6C89}"/>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9D01A3C4-1333-B57A-D0A9-01D58E961727}"/>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D634EB23-335E-80EE-B3BD-03DD7E31C646}"/>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5A8B9439-11C8-C2AD-92C0-5F5541E478C9}"/>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8B8FC777-0B64-D7DA-1806-3F6D203EA7BE}"/>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EEDF2B1F-5DC8-E015-A014-E178B822C476}"/>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9CC1FD24-9177-0CCB-F237-8E18A1D60752}"/>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7BD743FE-011C-2E94-E67D-3D464A90EB46}"/>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4B5FF028-07F0-5559-E9A1-C43705C7281B}"/>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C3774603-1691-D01E-17DA-52200EFE22D7}"/>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AC97BFDE-7BF3-C684-9E13-259DD35F7F04}"/>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D3E647D9-BA21-09B5-01C6-2ECB899B035B}"/>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F483537C-D7CF-CDC0-6753-49CF66EFDA94}"/>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B84A1398-AB6F-4AF2-3874-5DBED30045EB}"/>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F58117DE-04D3-0B11-BF59-FAFFCD8E62CD}"/>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58BFECDB-1BD8-118F-17F9-85EBD106DB2E}"/>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B68466EA-A7E6-77A0-66DF-41B17FC25AD7}"/>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67A92E9F-A30A-FE8C-BCF0-C44DCCAF3DDE}"/>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EAAE10B9-7F91-FED8-6111-65DC226FEB9C}"/>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377C3DC0-D424-EC67-8C16-FAC86071E91F}"/>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63C33E6F-1E65-F98A-FB14-9317AB0EC72C}"/>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425C8B2D-DF32-786E-DD6C-99F600EF59D7}"/>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902B6433-651C-84E9-1E4F-E4FBA9126F66}"/>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6ADBE0F5-0ACD-0D53-A98F-EDA182EA1471}"/>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AF322D11-BEFE-C51D-D8C8-E0F1F2A9C86E}"/>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sp>
        <p:nvSpPr>
          <p:cNvPr id="3" name="object 16">
            <a:extLst>
              <a:ext uri="{FF2B5EF4-FFF2-40B4-BE49-F238E27FC236}">
                <a16:creationId xmlns:a16="http://schemas.microsoft.com/office/drawing/2014/main" id="{D3461193-3E68-F1DE-1576-913AA4B67631}"/>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 name="object 30">
            <a:extLst>
              <a:ext uri="{FF2B5EF4-FFF2-40B4-BE49-F238E27FC236}">
                <a16:creationId xmlns:a16="http://schemas.microsoft.com/office/drawing/2014/main" id="{695DA880-46A2-E491-76F4-70AB3F81F610}"/>
              </a:ext>
            </a:extLst>
          </p:cNvPr>
          <p:cNvGrpSpPr/>
          <p:nvPr/>
        </p:nvGrpSpPr>
        <p:grpSpPr>
          <a:xfrm>
            <a:off x="710104" y="611761"/>
            <a:ext cx="18580100" cy="436880"/>
            <a:chOff x="710104" y="611761"/>
            <a:chExt cx="18580100" cy="436880"/>
          </a:xfrm>
        </p:grpSpPr>
        <p:sp>
          <p:nvSpPr>
            <p:cNvPr id="5" name="object 31">
              <a:extLst>
                <a:ext uri="{FF2B5EF4-FFF2-40B4-BE49-F238E27FC236}">
                  <a16:creationId xmlns:a16="http://schemas.microsoft.com/office/drawing/2014/main" id="{CC1E7DAC-6F0A-E08D-C2E7-9DDC9E3F89EB}"/>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6" name="object 32">
              <a:extLst>
                <a:ext uri="{FF2B5EF4-FFF2-40B4-BE49-F238E27FC236}">
                  <a16:creationId xmlns:a16="http://schemas.microsoft.com/office/drawing/2014/main" id="{5FE25D62-102F-4F67-24E1-60C121F6361E}"/>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 name="object 33">
              <a:extLst>
                <a:ext uri="{FF2B5EF4-FFF2-40B4-BE49-F238E27FC236}">
                  <a16:creationId xmlns:a16="http://schemas.microsoft.com/office/drawing/2014/main" id="{63995DDA-34FD-5BDE-622D-3C26CFFC542F}"/>
                </a:ext>
              </a:extLst>
            </p:cNvPr>
            <p:cNvPicPr/>
            <p:nvPr/>
          </p:nvPicPr>
          <p:blipFill>
            <a:blip r:embed="rId11" cstate="print"/>
            <a:stretch>
              <a:fillRect/>
            </a:stretch>
          </p:blipFill>
          <p:spPr>
            <a:xfrm>
              <a:off x="10224508" y="804486"/>
              <a:ext cx="101839" cy="104719"/>
            </a:xfrm>
            <a:prstGeom prst="rect">
              <a:avLst/>
            </a:prstGeom>
          </p:spPr>
        </p:pic>
        <p:sp>
          <p:nvSpPr>
            <p:cNvPr id="8" name="object 34">
              <a:extLst>
                <a:ext uri="{FF2B5EF4-FFF2-40B4-BE49-F238E27FC236}">
                  <a16:creationId xmlns:a16="http://schemas.microsoft.com/office/drawing/2014/main" id="{427E55A5-658C-B9EB-98CE-69279C63A5F2}"/>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9" name="object 35">
              <a:extLst>
                <a:ext uri="{FF2B5EF4-FFF2-40B4-BE49-F238E27FC236}">
                  <a16:creationId xmlns:a16="http://schemas.microsoft.com/office/drawing/2014/main" id="{8847EA1F-C78C-7E9F-2E18-487B678FE984}"/>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0" name="object 36">
              <a:extLst>
                <a:ext uri="{FF2B5EF4-FFF2-40B4-BE49-F238E27FC236}">
                  <a16:creationId xmlns:a16="http://schemas.microsoft.com/office/drawing/2014/main" id="{31E02DFD-D78D-4310-DC9A-681A1D3935E1}"/>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1" name="object 37">
              <a:extLst>
                <a:ext uri="{FF2B5EF4-FFF2-40B4-BE49-F238E27FC236}">
                  <a16:creationId xmlns:a16="http://schemas.microsoft.com/office/drawing/2014/main" id="{2B007ED6-6886-C40D-8746-C469F5991FAD}"/>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2" name="object 38">
              <a:extLst>
                <a:ext uri="{FF2B5EF4-FFF2-40B4-BE49-F238E27FC236}">
                  <a16:creationId xmlns:a16="http://schemas.microsoft.com/office/drawing/2014/main" id="{7CC53ADE-CAA8-CA36-F42C-E770A333550B}"/>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3" name="object 39">
              <a:extLst>
                <a:ext uri="{FF2B5EF4-FFF2-40B4-BE49-F238E27FC236}">
                  <a16:creationId xmlns:a16="http://schemas.microsoft.com/office/drawing/2014/main" id="{6698C2C5-BA50-F891-021F-C3A470BA44CA}"/>
                </a:ext>
              </a:extLst>
            </p:cNvPr>
            <p:cNvPicPr/>
            <p:nvPr/>
          </p:nvPicPr>
          <p:blipFill>
            <a:blip r:embed="rId12" cstate="print"/>
            <a:stretch>
              <a:fillRect/>
            </a:stretch>
          </p:blipFill>
          <p:spPr>
            <a:xfrm>
              <a:off x="900799" y="665402"/>
              <a:ext cx="90707" cy="160393"/>
            </a:xfrm>
            <a:prstGeom prst="rect">
              <a:avLst/>
            </a:prstGeom>
          </p:spPr>
        </p:pic>
      </p:grpSp>
      <p:sp>
        <p:nvSpPr>
          <p:cNvPr id="14" name="object 17">
            <a:extLst>
              <a:ext uri="{FF2B5EF4-FFF2-40B4-BE49-F238E27FC236}">
                <a16:creationId xmlns:a16="http://schemas.microsoft.com/office/drawing/2014/main" id="{21224090-5CAC-870B-CD25-42F2511C0CF4}"/>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6542965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6531-A979-38AE-6110-60AB03A367F7}"/>
            </a:ext>
          </a:extLst>
        </p:cNvPr>
        <p:cNvGrpSpPr/>
        <p:nvPr/>
      </p:nvGrpSpPr>
      <p:grpSpPr>
        <a:xfrm>
          <a:off x="0" y="0"/>
          <a:ext cx="0" cy="0"/>
          <a:chOff x="0" y="0"/>
          <a:chExt cx="0" cy="0"/>
        </a:xfrm>
      </p:grpSpPr>
      <p:sp>
        <p:nvSpPr>
          <p:cNvPr id="33" name="ZoneTexte 32">
            <a:extLst>
              <a:ext uri="{FF2B5EF4-FFF2-40B4-BE49-F238E27FC236}">
                <a16:creationId xmlns:a16="http://schemas.microsoft.com/office/drawing/2014/main" id="{6CD3CCCE-F4AB-D9D1-282F-55DE0E03DF63}"/>
              </a:ext>
            </a:extLst>
          </p:cNvPr>
          <p:cNvSpPr txBox="1"/>
          <p:nvPr/>
        </p:nvSpPr>
        <p:spPr>
          <a:xfrm>
            <a:off x="9505722" y="4283075"/>
            <a:ext cx="9032026" cy="1200329"/>
          </a:xfrm>
          <a:prstGeom prst="rect">
            <a:avLst/>
          </a:prstGeom>
          <a:noFill/>
        </p:spPr>
        <p:txBody>
          <a:bodyPr wrap="square">
            <a:spAutoFit/>
          </a:bodyPr>
          <a:lstStyle/>
          <a:p>
            <a:pPr>
              <a:buNone/>
            </a:pPr>
            <a:r>
              <a:rPr lang="en" sz="3600" b="1" dirty="0">
                <a:solidFill>
                  <a:srgbClr val="38A6B3"/>
                </a:solidFill>
                <a:effectLst/>
                <a:latin typeface="Helvetica Neue" panose="02000503000000020004" pitchFamily="2" charset="0"/>
              </a:rPr>
              <a:t>It is a tool for storing and securing usernames and passwords.</a:t>
            </a:r>
            <a:endParaRPr lang="fr-FR" sz="3600" dirty="0">
              <a:solidFill>
                <a:srgbClr val="38A6B3"/>
              </a:solidFill>
              <a:effectLst/>
              <a:latin typeface="Helvetica Neue" panose="02000503000000020004" pitchFamily="2" charset="0"/>
            </a:endParaRPr>
          </a:p>
        </p:txBody>
      </p:sp>
      <p:sp>
        <p:nvSpPr>
          <p:cNvPr id="34" name="ZoneTexte 33">
            <a:extLst>
              <a:ext uri="{FF2B5EF4-FFF2-40B4-BE49-F238E27FC236}">
                <a16:creationId xmlns:a16="http://schemas.microsoft.com/office/drawing/2014/main" id="{CC456771-6E60-CFBA-881B-AF7C9E9487FD}"/>
              </a:ext>
            </a:extLst>
          </p:cNvPr>
          <p:cNvSpPr txBox="1"/>
          <p:nvPr/>
        </p:nvSpPr>
        <p:spPr>
          <a:xfrm>
            <a:off x="10326347" y="5909525"/>
            <a:ext cx="8354291" cy="830997"/>
          </a:xfrm>
          <a:prstGeom prst="rect">
            <a:avLst/>
          </a:prstGeom>
          <a:noFill/>
        </p:spPr>
        <p:txBody>
          <a:bodyPr wrap="square" rtlCol="0">
            <a:spAutoFit/>
          </a:bodyPr>
          <a:lstStyle/>
          <a:p>
            <a:pPr algn="just"/>
            <a:r>
              <a:rPr lang="en" sz="2400" dirty="0">
                <a:effectLst/>
                <a:latin typeface="+mn-lt"/>
              </a:rPr>
              <a:t>It can be </a:t>
            </a:r>
            <a:r>
              <a:rPr lang="en" sz="2400" b="1" dirty="0">
                <a:effectLst/>
                <a:latin typeface="+mn-lt"/>
              </a:rPr>
              <a:t>on-premises or synced to the cloud</a:t>
            </a:r>
            <a:r>
              <a:rPr lang="en" sz="2400" dirty="0">
                <a:effectLst/>
                <a:latin typeface="+mn-lt"/>
              </a:rPr>
              <a:t>. There are managers </a:t>
            </a:r>
            <a:r>
              <a:rPr lang="en" sz="2400" b="1" dirty="0">
                <a:effectLst/>
                <a:latin typeface="+mn-lt"/>
              </a:rPr>
              <a:t>built into web browsers. </a:t>
            </a:r>
          </a:p>
        </p:txBody>
      </p:sp>
      <p:grpSp>
        <p:nvGrpSpPr>
          <p:cNvPr id="35" name="object 63">
            <a:extLst>
              <a:ext uri="{FF2B5EF4-FFF2-40B4-BE49-F238E27FC236}">
                <a16:creationId xmlns:a16="http://schemas.microsoft.com/office/drawing/2014/main" id="{609FE5DE-F91D-4393-5CE6-9D82F118E7BA}"/>
              </a:ext>
            </a:extLst>
          </p:cNvPr>
          <p:cNvGrpSpPr/>
          <p:nvPr/>
        </p:nvGrpSpPr>
        <p:grpSpPr>
          <a:xfrm>
            <a:off x="9507879" y="6077900"/>
            <a:ext cx="539750" cy="437515"/>
            <a:chOff x="10437783" y="5801744"/>
            <a:chExt cx="539750" cy="437515"/>
          </a:xfrm>
        </p:grpSpPr>
        <p:sp>
          <p:nvSpPr>
            <p:cNvPr id="36" name="object 64">
              <a:extLst>
                <a:ext uri="{FF2B5EF4-FFF2-40B4-BE49-F238E27FC236}">
                  <a16:creationId xmlns:a16="http://schemas.microsoft.com/office/drawing/2014/main" id="{B6B2F186-433E-701D-1C89-F7381852BEE1}"/>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37" name="object 65">
              <a:extLst>
                <a:ext uri="{FF2B5EF4-FFF2-40B4-BE49-F238E27FC236}">
                  <a16:creationId xmlns:a16="http://schemas.microsoft.com/office/drawing/2014/main" id="{9CF6550F-E9CC-1CB7-35AA-3036AEEEC66B}"/>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4" name="object 3">
            <a:extLst>
              <a:ext uri="{FF2B5EF4-FFF2-40B4-BE49-F238E27FC236}">
                <a16:creationId xmlns:a16="http://schemas.microsoft.com/office/drawing/2014/main" id="{DB483C9F-CFCE-3273-8826-A1B10BB135E3}"/>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90C414E0-2ED8-39B4-ED02-50FC443C5504}"/>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D13FCB10-2877-7E68-96BA-F115EA8622C7}"/>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F0985FCC-DB66-EA2E-77C1-948213AC56BD}"/>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E3F84768-9897-517B-0400-70778583DCB2}"/>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6CA8C0D7-2D27-444E-1FC9-9AA8FF11A2F0}"/>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15BBA417-29A2-7445-8D96-CC6C104A2962}"/>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6735A2E0-4BA2-23E3-257D-AF66EC56818F}"/>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97127ABF-9B56-519E-D852-FDDE54BE0371}"/>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09A6C789-CC12-CFE0-C861-0B1A5CD1BF8D}"/>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C47E9C88-D89F-C6B8-943D-359743C9C13A}"/>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7689F495-BA66-ACD6-055C-DFCF6070E3B3}"/>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5874D489-C555-1ECA-ABD0-5FCA212B186E}"/>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DBB0FD2A-4760-E638-F1A4-8D2AFD3415D0}"/>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34E3A06D-B5B8-DA13-E032-2024BDFC4279}"/>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4A0D9592-F919-FC3D-679D-7B61F87A932A}"/>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57A4E642-53E6-6DDD-798D-6046A79F732B}"/>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8E0706E7-6E6C-D6E7-BEF8-DE3CA009AB34}"/>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E6FC3C10-89F9-07F6-73F1-CFA85E8C555D}"/>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D96949C9-9F21-645D-0E35-5241936C1EF3}"/>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D5053B48-5BFC-7CA5-E043-D8455037F390}"/>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4D304937-2BA2-2E6E-C38A-16811B1050EE}"/>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BA178652-D948-E4FC-01A4-78D41D655FC1}"/>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CC3EFAB3-BB82-152A-A695-5938EB209506}"/>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21AC01A2-2B54-6726-D621-D11A3E6E664A}"/>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B4620250-F133-C864-0550-3071F66BDB30}"/>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21B1D036-F60C-E8DA-2007-8C200D225B46}"/>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D5EF4FAE-F5E6-5FD9-2FAA-40BA9680C66A}"/>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13FD9A53-2CBE-3FDD-352C-CA15A8394C7B}"/>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C2BCD921-5D1D-080D-2013-96FA47649621}"/>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0BC1A15A-8F95-9862-0FEC-D39DBCEB2EA6}"/>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E26CA6CF-1C82-203A-CEF1-879081D2BF87}"/>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AFCAC3DD-88EB-2A0B-873C-14EA188F555B}"/>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EEA4C8F4-F782-2AC5-F76E-13CB790F88EF}"/>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D3D837CE-CC0A-B360-AD0B-90C516FC1D48}"/>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EE488033-D84A-7F0E-EA3F-F71039D1DE95}"/>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B6E18C68-62C2-089C-E466-43F74D70F96A}"/>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E954A4F6-F895-0B34-24F4-348C16765CCD}"/>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E4A16F4A-C58D-00ED-BE16-38F9F184C0B5}"/>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EEF91ABF-B435-8A14-7CBA-578D3172C01F}"/>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1FD8BD87-FF59-894F-80B5-18BF80877C57}"/>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CC21F25B-1D5C-7E5F-5A00-2E87EA65EF19}"/>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sp>
        <p:nvSpPr>
          <p:cNvPr id="3" name="object 16">
            <a:extLst>
              <a:ext uri="{FF2B5EF4-FFF2-40B4-BE49-F238E27FC236}">
                <a16:creationId xmlns:a16="http://schemas.microsoft.com/office/drawing/2014/main" id="{E8DD821F-4344-0F50-1949-1135BC333123}"/>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 name="object 30">
            <a:extLst>
              <a:ext uri="{FF2B5EF4-FFF2-40B4-BE49-F238E27FC236}">
                <a16:creationId xmlns:a16="http://schemas.microsoft.com/office/drawing/2014/main" id="{39F56EFE-DDA4-4596-7DDD-00B5AD03B1FD}"/>
              </a:ext>
            </a:extLst>
          </p:cNvPr>
          <p:cNvGrpSpPr/>
          <p:nvPr/>
        </p:nvGrpSpPr>
        <p:grpSpPr>
          <a:xfrm>
            <a:off x="710104" y="611761"/>
            <a:ext cx="18580100" cy="436880"/>
            <a:chOff x="710104" y="611761"/>
            <a:chExt cx="18580100" cy="436880"/>
          </a:xfrm>
        </p:grpSpPr>
        <p:sp>
          <p:nvSpPr>
            <p:cNvPr id="5" name="object 31">
              <a:extLst>
                <a:ext uri="{FF2B5EF4-FFF2-40B4-BE49-F238E27FC236}">
                  <a16:creationId xmlns:a16="http://schemas.microsoft.com/office/drawing/2014/main" id="{5331B0AB-A3A8-5D0E-AFE5-D74720595B1B}"/>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6" name="object 32">
              <a:extLst>
                <a:ext uri="{FF2B5EF4-FFF2-40B4-BE49-F238E27FC236}">
                  <a16:creationId xmlns:a16="http://schemas.microsoft.com/office/drawing/2014/main" id="{3CA2C4FB-AACC-4148-BA96-0277ACD70DBB}"/>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 name="object 33">
              <a:extLst>
                <a:ext uri="{FF2B5EF4-FFF2-40B4-BE49-F238E27FC236}">
                  <a16:creationId xmlns:a16="http://schemas.microsoft.com/office/drawing/2014/main" id="{A15BB97B-5409-DCAB-2379-A401D88D7C73}"/>
                </a:ext>
              </a:extLst>
            </p:cNvPr>
            <p:cNvPicPr/>
            <p:nvPr/>
          </p:nvPicPr>
          <p:blipFill>
            <a:blip r:embed="rId11" cstate="print"/>
            <a:stretch>
              <a:fillRect/>
            </a:stretch>
          </p:blipFill>
          <p:spPr>
            <a:xfrm>
              <a:off x="10224508" y="804486"/>
              <a:ext cx="101839" cy="104719"/>
            </a:xfrm>
            <a:prstGeom prst="rect">
              <a:avLst/>
            </a:prstGeom>
          </p:spPr>
        </p:pic>
        <p:sp>
          <p:nvSpPr>
            <p:cNvPr id="8" name="object 34">
              <a:extLst>
                <a:ext uri="{FF2B5EF4-FFF2-40B4-BE49-F238E27FC236}">
                  <a16:creationId xmlns:a16="http://schemas.microsoft.com/office/drawing/2014/main" id="{069C0C8D-88CE-312D-3D9F-46ED646EA235}"/>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9" name="object 35">
              <a:extLst>
                <a:ext uri="{FF2B5EF4-FFF2-40B4-BE49-F238E27FC236}">
                  <a16:creationId xmlns:a16="http://schemas.microsoft.com/office/drawing/2014/main" id="{4D2F40D8-4574-BA59-F00F-D08D1CFCF57F}"/>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0" name="object 36">
              <a:extLst>
                <a:ext uri="{FF2B5EF4-FFF2-40B4-BE49-F238E27FC236}">
                  <a16:creationId xmlns:a16="http://schemas.microsoft.com/office/drawing/2014/main" id="{6969691B-2F25-48D8-40FA-47C73D0A63C5}"/>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1" name="object 37">
              <a:extLst>
                <a:ext uri="{FF2B5EF4-FFF2-40B4-BE49-F238E27FC236}">
                  <a16:creationId xmlns:a16="http://schemas.microsoft.com/office/drawing/2014/main" id="{5936DC3D-8F72-0D36-2952-354BDD1D1A76}"/>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2" name="object 38">
              <a:extLst>
                <a:ext uri="{FF2B5EF4-FFF2-40B4-BE49-F238E27FC236}">
                  <a16:creationId xmlns:a16="http://schemas.microsoft.com/office/drawing/2014/main" id="{B3E7C594-4B4F-F464-12FD-6E7363127939}"/>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3" name="object 39">
              <a:extLst>
                <a:ext uri="{FF2B5EF4-FFF2-40B4-BE49-F238E27FC236}">
                  <a16:creationId xmlns:a16="http://schemas.microsoft.com/office/drawing/2014/main" id="{0A05A60D-E870-034A-8C52-E9D411BA0065}"/>
                </a:ext>
              </a:extLst>
            </p:cNvPr>
            <p:cNvPicPr/>
            <p:nvPr/>
          </p:nvPicPr>
          <p:blipFill>
            <a:blip r:embed="rId12" cstate="print"/>
            <a:stretch>
              <a:fillRect/>
            </a:stretch>
          </p:blipFill>
          <p:spPr>
            <a:xfrm>
              <a:off x="900799" y="665402"/>
              <a:ext cx="90707" cy="160393"/>
            </a:xfrm>
            <a:prstGeom prst="rect">
              <a:avLst/>
            </a:prstGeom>
          </p:spPr>
        </p:pic>
      </p:grpSp>
      <p:sp>
        <p:nvSpPr>
          <p:cNvPr id="14" name="object 17">
            <a:extLst>
              <a:ext uri="{FF2B5EF4-FFF2-40B4-BE49-F238E27FC236}">
                <a16:creationId xmlns:a16="http://schemas.microsoft.com/office/drawing/2014/main" id="{42518188-18ED-47FA-496D-FFBAA317338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15230667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8C583-A262-C741-B73A-7B3CE5795CB9}"/>
            </a:ext>
          </a:extLst>
        </p:cNvPr>
        <p:cNvGrpSpPr/>
        <p:nvPr/>
      </p:nvGrpSpPr>
      <p:grpSpPr>
        <a:xfrm>
          <a:off x="0" y="0"/>
          <a:ext cx="0" cy="0"/>
          <a:chOff x="0" y="0"/>
          <a:chExt cx="0" cy="0"/>
        </a:xfrm>
      </p:grpSpPr>
      <p:sp>
        <p:nvSpPr>
          <p:cNvPr id="33" name="ZoneTexte 32">
            <a:extLst>
              <a:ext uri="{FF2B5EF4-FFF2-40B4-BE49-F238E27FC236}">
                <a16:creationId xmlns:a16="http://schemas.microsoft.com/office/drawing/2014/main" id="{2B34C87B-1F7A-83B5-A092-041062D65B43}"/>
              </a:ext>
            </a:extLst>
          </p:cNvPr>
          <p:cNvSpPr txBox="1"/>
          <p:nvPr/>
        </p:nvSpPr>
        <p:spPr>
          <a:xfrm>
            <a:off x="9505722" y="4283075"/>
            <a:ext cx="9032026" cy="1200329"/>
          </a:xfrm>
          <a:prstGeom prst="rect">
            <a:avLst/>
          </a:prstGeom>
          <a:noFill/>
        </p:spPr>
        <p:txBody>
          <a:bodyPr wrap="square">
            <a:spAutoFit/>
          </a:bodyPr>
          <a:lstStyle/>
          <a:p>
            <a:pPr>
              <a:buNone/>
            </a:pPr>
            <a:r>
              <a:rPr lang="en" sz="3600" b="1" dirty="0">
                <a:solidFill>
                  <a:srgbClr val="38A6B3"/>
                </a:solidFill>
                <a:effectLst/>
                <a:latin typeface="Helvetica Neue" panose="02000503000000020004" pitchFamily="2" charset="0"/>
              </a:rPr>
              <a:t>It is a tool for storing and securing usernames and passwords.</a:t>
            </a:r>
            <a:endParaRPr lang="fr-FR" sz="3600" dirty="0">
              <a:solidFill>
                <a:srgbClr val="38A6B3"/>
              </a:solidFill>
              <a:effectLst/>
              <a:latin typeface="Helvetica Neue" panose="02000503000000020004" pitchFamily="2" charset="0"/>
            </a:endParaRPr>
          </a:p>
        </p:txBody>
      </p:sp>
      <p:sp>
        <p:nvSpPr>
          <p:cNvPr id="34" name="ZoneTexte 33">
            <a:extLst>
              <a:ext uri="{FF2B5EF4-FFF2-40B4-BE49-F238E27FC236}">
                <a16:creationId xmlns:a16="http://schemas.microsoft.com/office/drawing/2014/main" id="{EDC31FC2-FDA7-1821-4031-227055815FAA}"/>
              </a:ext>
            </a:extLst>
          </p:cNvPr>
          <p:cNvSpPr txBox="1"/>
          <p:nvPr/>
        </p:nvSpPr>
        <p:spPr>
          <a:xfrm>
            <a:off x="10326347" y="5909525"/>
            <a:ext cx="8354291" cy="2308324"/>
          </a:xfrm>
          <a:prstGeom prst="rect">
            <a:avLst/>
          </a:prstGeom>
          <a:noFill/>
        </p:spPr>
        <p:txBody>
          <a:bodyPr wrap="square" rtlCol="0">
            <a:spAutoFit/>
          </a:bodyPr>
          <a:lstStyle/>
          <a:p>
            <a:pPr algn="just"/>
            <a:r>
              <a:rPr lang="en" sz="2400" dirty="0">
                <a:effectLst/>
                <a:latin typeface="+mn-lt"/>
              </a:rPr>
              <a:t>It can be </a:t>
            </a:r>
            <a:r>
              <a:rPr lang="en" sz="2400" b="1" dirty="0">
                <a:effectLst/>
                <a:latin typeface="+mn-lt"/>
              </a:rPr>
              <a:t>on-premises or synced to the cloud</a:t>
            </a:r>
            <a:r>
              <a:rPr lang="en" sz="2400" dirty="0">
                <a:effectLst/>
                <a:latin typeface="+mn-lt"/>
              </a:rPr>
              <a:t>. There are managers </a:t>
            </a:r>
            <a:r>
              <a:rPr lang="en" sz="2400" b="1" dirty="0">
                <a:effectLst/>
                <a:latin typeface="+mn-lt"/>
              </a:rPr>
              <a:t>built into web browsers. </a:t>
            </a:r>
          </a:p>
          <a:p>
            <a:pPr algn="just"/>
            <a:endParaRPr lang="fr-FR" sz="2400" dirty="0">
              <a:effectLst/>
              <a:latin typeface="+mn-lt"/>
            </a:endParaRPr>
          </a:p>
          <a:p>
            <a:pPr algn="just"/>
            <a:r>
              <a:rPr lang="en" sz="2400" dirty="0" err="1">
                <a:effectLst/>
                <a:latin typeface="+mn-lt"/>
              </a:rPr>
              <a:t>It generates </a:t>
            </a:r>
            <a:r>
              <a:rPr lang="en" sz="2400" b="1" dirty="0">
                <a:effectLst/>
                <a:latin typeface="+mn-lt"/>
              </a:rPr>
              <a:t>strong and unique passwords for each service</a:t>
            </a:r>
            <a:r>
              <a:rPr lang="en" sz="2400" dirty="0">
                <a:effectLst/>
                <a:latin typeface="+mn-lt"/>
              </a:rPr>
              <a:t>, and allows</a:t>
            </a:r>
            <a:r>
              <a:rPr lang="en" sz="2400" b="1" dirty="0">
                <a:effectLst/>
                <a:latin typeface="+mn-lt"/>
              </a:rPr>
              <a:t> for  autofill </a:t>
            </a:r>
            <a:r>
              <a:rPr lang="en" sz="2400" dirty="0">
                <a:effectLst/>
                <a:latin typeface="+mn-lt"/>
              </a:rPr>
              <a:t>of logins on websites and apps. </a:t>
            </a:r>
          </a:p>
        </p:txBody>
      </p:sp>
      <p:grpSp>
        <p:nvGrpSpPr>
          <p:cNvPr id="35" name="object 63">
            <a:extLst>
              <a:ext uri="{FF2B5EF4-FFF2-40B4-BE49-F238E27FC236}">
                <a16:creationId xmlns:a16="http://schemas.microsoft.com/office/drawing/2014/main" id="{FAFB78B7-5CDD-8EF1-9BBA-BA9C1FF01C7A}"/>
              </a:ext>
            </a:extLst>
          </p:cNvPr>
          <p:cNvGrpSpPr/>
          <p:nvPr/>
        </p:nvGrpSpPr>
        <p:grpSpPr>
          <a:xfrm>
            <a:off x="9507879" y="6077900"/>
            <a:ext cx="539750" cy="437515"/>
            <a:chOff x="10437783" y="5801744"/>
            <a:chExt cx="539750" cy="437515"/>
          </a:xfrm>
        </p:grpSpPr>
        <p:sp>
          <p:nvSpPr>
            <p:cNvPr id="36" name="object 64">
              <a:extLst>
                <a:ext uri="{FF2B5EF4-FFF2-40B4-BE49-F238E27FC236}">
                  <a16:creationId xmlns:a16="http://schemas.microsoft.com/office/drawing/2014/main" id="{D3888BBA-C687-2876-75D1-29C69D1724CB}"/>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37" name="object 65">
              <a:extLst>
                <a:ext uri="{FF2B5EF4-FFF2-40B4-BE49-F238E27FC236}">
                  <a16:creationId xmlns:a16="http://schemas.microsoft.com/office/drawing/2014/main" id="{0D90DFE5-355C-FFB7-12AF-0D2921097517}"/>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38" name="object 63">
            <a:extLst>
              <a:ext uri="{FF2B5EF4-FFF2-40B4-BE49-F238E27FC236}">
                <a16:creationId xmlns:a16="http://schemas.microsoft.com/office/drawing/2014/main" id="{4E0E0BAD-63E4-9B96-7A6C-0D63ECFD9F40}"/>
              </a:ext>
            </a:extLst>
          </p:cNvPr>
          <p:cNvGrpSpPr/>
          <p:nvPr/>
        </p:nvGrpSpPr>
        <p:grpSpPr>
          <a:xfrm>
            <a:off x="9506805" y="7307019"/>
            <a:ext cx="539750" cy="437515"/>
            <a:chOff x="10437783" y="5801744"/>
            <a:chExt cx="539750" cy="437515"/>
          </a:xfrm>
        </p:grpSpPr>
        <p:sp>
          <p:nvSpPr>
            <p:cNvPr id="39" name="object 64">
              <a:extLst>
                <a:ext uri="{FF2B5EF4-FFF2-40B4-BE49-F238E27FC236}">
                  <a16:creationId xmlns:a16="http://schemas.microsoft.com/office/drawing/2014/main" id="{B9DACF1E-283D-3951-7582-74659D9728E2}"/>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40" name="object 65">
              <a:extLst>
                <a:ext uri="{FF2B5EF4-FFF2-40B4-BE49-F238E27FC236}">
                  <a16:creationId xmlns:a16="http://schemas.microsoft.com/office/drawing/2014/main" id="{D52334FE-2AF8-B683-6584-BC1E4CC56B84}"/>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4" name="object 3">
            <a:extLst>
              <a:ext uri="{FF2B5EF4-FFF2-40B4-BE49-F238E27FC236}">
                <a16:creationId xmlns:a16="http://schemas.microsoft.com/office/drawing/2014/main" id="{7896FBD6-A431-82DD-A57C-1C19BDFA1912}"/>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3C6DDD4E-B8ED-BF64-CEC8-ECDB0264B128}"/>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3B1D1501-CCD0-5990-6F05-8DB96356535A}"/>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E9619EF8-A7C2-095A-5F2B-2B2DC2A98C9F}"/>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2A1D0274-51CA-8856-F158-B6306BB6F028}"/>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B83888A8-68B5-9479-24E4-616FA51373F9}"/>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D99CD75D-A50C-6A24-F5AB-85CC0BCD4C85}"/>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D7B582CA-3F63-94A6-B62F-38BB7CEF5A88}"/>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B4BEF7D6-B556-6EFA-3FF4-F8F43B59875A}"/>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89EDFAA8-5236-B2E3-E4E0-FC13574B818B}"/>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2CC80FFF-CFC8-2AB5-F58C-28AD76586096}"/>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7B36A6E4-663D-606D-1431-7C1A870C4927}"/>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EED997C3-1AF6-DB23-FCDC-D1DE7E8273FB}"/>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94AA7713-50F0-2D67-5C90-8167BBC16E26}"/>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67EF7DE0-E9EE-8B25-5635-EE064E70EF4E}"/>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58D3253C-4CAB-844D-9758-7485DAE9C159}"/>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37BF35D8-786D-A8E1-84C7-A7C6322C4072}"/>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FE78FE98-4189-F36A-3045-F57FC7CEF7B3}"/>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E5BE9485-5329-DC90-032E-9DF39F5DA06B}"/>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8D4F4B49-2FB2-0D58-FD42-992C98A7EF98}"/>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97D3C37F-8387-254E-CDFA-27FB602948DF}"/>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BC72AF21-6B57-9BF9-32BE-B13602CEEF3B}"/>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249BEC2F-919E-CFB4-1584-5446F8BB4052}"/>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660C4C22-CB6E-A183-ABC5-252A83A6FFDA}"/>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9233A376-0F90-C3BE-E5A9-CC8D7B527FB8}"/>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4C65612C-E1F9-BD52-6CC3-14574E5BB1C5}"/>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55943DA9-33FE-7350-A4AD-C6AC3CF119C9}"/>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98F5BF88-FB4A-BB48-1A66-4BE6E33CAAD4}"/>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46EB2916-E4D5-122B-4884-5C2621405FB6}"/>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253E765C-11EC-8F36-1F73-7DD3EDE04611}"/>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D4782EF2-A5AE-1974-E489-63CEDBBDCD11}"/>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4D0D1FB4-C27A-04BF-B136-F9838DA43994}"/>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CC84AE72-0DDE-AB7D-0C92-F4A74A0FB1FA}"/>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AA199BF9-675F-9BA7-AB48-AE3EC5099970}"/>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92CAD446-D169-F253-B97B-09E6EAD485ED}"/>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7C702DF9-CB4D-6D36-53B5-963A561C9C73}"/>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B0A78909-01FB-5EEA-6FB4-B7B23E37220E}"/>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68036AEA-C39E-3765-87FC-B3D0A7591E69}"/>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BE732E02-2E2C-456F-05EE-95F36B707206}"/>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B42FDC32-1C64-EA82-178A-DB16525D6116}"/>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E5876E35-5615-BCC2-3974-FB224E2B42DC}"/>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BC20EDB3-F815-C76A-A4C0-CEE9E95142D7}"/>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sp>
        <p:nvSpPr>
          <p:cNvPr id="3" name="object 16">
            <a:extLst>
              <a:ext uri="{FF2B5EF4-FFF2-40B4-BE49-F238E27FC236}">
                <a16:creationId xmlns:a16="http://schemas.microsoft.com/office/drawing/2014/main" id="{1D158768-7F7B-8382-C3B7-427C05ECCF1A}"/>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 name="object 30">
            <a:extLst>
              <a:ext uri="{FF2B5EF4-FFF2-40B4-BE49-F238E27FC236}">
                <a16:creationId xmlns:a16="http://schemas.microsoft.com/office/drawing/2014/main" id="{26A4337B-C871-82B8-60C7-3D2F8C37D531}"/>
              </a:ext>
            </a:extLst>
          </p:cNvPr>
          <p:cNvGrpSpPr/>
          <p:nvPr/>
        </p:nvGrpSpPr>
        <p:grpSpPr>
          <a:xfrm>
            <a:off x="710104" y="611761"/>
            <a:ext cx="18580100" cy="436880"/>
            <a:chOff x="710104" y="611761"/>
            <a:chExt cx="18580100" cy="436880"/>
          </a:xfrm>
        </p:grpSpPr>
        <p:sp>
          <p:nvSpPr>
            <p:cNvPr id="5" name="object 31">
              <a:extLst>
                <a:ext uri="{FF2B5EF4-FFF2-40B4-BE49-F238E27FC236}">
                  <a16:creationId xmlns:a16="http://schemas.microsoft.com/office/drawing/2014/main" id="{A3C8F150-98DF-E39A-3B25-52AA0BF60E22}"/>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6" name="object 32">
              <a:extLst>
                <a:ext uri="{FF2B5EF4-FFF2-40B4-BE49-F238E27FC236}">
                  <a16:creationId xmlns:a16="http://schemas.microsoft.com/office/drawing/2014/main" id="{DCFC3947-C0C8-DF84-1B10-63CAD66DD46D}"/>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 name="object 33">
              <a:extLst>
                <a:ext uri="{FF2B5EF4-FFF2-40B4-BE49-F238E27FC236}">
                  <a16:creationId xmlns:a16="http://schemas.microsoft.com/office/drawing/2014/main" id="{BEE63196-EE8B-A9E0-D36D-5B43C6958E90}"/>
                </a:ext>
              </a:extLst>
            </p:cNvPr>
            <p:cNvPicPr/>
            <p:nvPr/>
          </p:nvPicPr>
          <p:blipFill>
            <a:blip r:embed="rId11" cstate="print"/>
            <a:stretch>
              <a:fillRect/>
            </a:stretch>
          </p:blipFill>
          <p:spPr>
            <a:xfrm>
              <a:off x="10224508" y="804486"/>
              <a:ext cx="101839" cy="104719"/>
            </a:xfrm>
            <a:prstGeom prst="rect">
              <a:avLst/>
            </a:prstGeom>
          </p:spPr>
        </p:pic>
        <p:sp>
          <p:nvSpPr>
            <p:cNvPr id="8" name="object 34">
              <a:extLst>
                <a:ext uri="{FF2B5EF4-FFF2-40B4-BE49-F238E27FC236}">
                  <a16:creationId xmlns:a16="http://schemas.microsoft.com/office/drawing/2014/main" id="{A239291F-0359-53BE-54AB-111FC33F7B02}"/>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9" name="object 35">
              <a:extLst>
                <a:ext uri="{FF2B5EF4-FFF2-40B4-BE49-F238E27FC236}">
                  <a16:creationId xmlns:a16="http://schemas.microsoft.com/office/drawing/2014/main" id="{AF6211EA-50B1-C583-4636-EE42A2676F2C}"/>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0" name="object 36">
              <a:extLst>
                <a:ext uri="{FF2B5EF4-FFF2-40B4-BE49-F238E27FC236}">
                  <a16:creationId xmlns:a16="http://schemas.microsoft.com/office/drawing/2014/main" id="{1F6A8D55-F3C3-2870-F105-A1250F354029}"/>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1" name="object 37">
              <a:extLst>
                <a:ext uri="{FF2B5EF4-FFF2-40B4-BE49-F238E27FC236}">
                  <a16:creationId xmlns:a16="http://schemas.microsoft.com/office/drawing/2014/main" id="{521BA13E-0EDE-3A76-6F20-84DA42B9F922}"/>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2" name="object 38">
              <a:extLst>
                <a:ext uri="{FF2B5EF4-FFF2-40B4-BE49-F238E27FC236}">
                  <a16:creationId xmlns:a16="http://schemas.microsoft.com/office/drawing/2014/main" id="{3FD9275A-C4F7-BB53-DA4D-B04690EDA475}"/>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3" name="object 39">
              <a:extLst>
                <a:ext uri="{FF2B5EF4-FFF2-40B4-BE49-F238E27FC236}">
                  <a16:creationId xmlns:a16="http://schemas.microsoft.com/office/drawing/2014/main" id="{E7B721B5-DD56-D951-2D3A-B1E0CA8989B8}"/>
                </a:ext>
              </a:extLst>
            </p:cNvPr>
            <p:cNvPicPr/>
            <p:nvPr/>
          </p:nvPicPr>
          <p:blipFill>
            <a:blip r:embed="rId12" cstate="print"/>
            <a:stretch>
              <a:fillRect/>
            </a:stretch>
          </p:blipFill>
          <p:spPr>
            <a:xfrm>
              <a:off x="900799" y="665402"/>
              <a:ext cx="90707" cy="160393"/>
            </a:xfrm>
            <a:prstGeom prst="rect">
              <a:avLst/>
            </a:prstGeom>
          </p:spPr>
        </p:pic>
      </p:grpSp>
      <p:sp>
        <p:nvSpPr>
          <p:cNvPr id="14" name="object 17">
            <a:extLst>
              <a:ext uri="{FF2B5EF4-FFF2-40B4-BE49-F238E27FC236}">
                <a16:creationId xmlns:a16="http://schemas.microsoft.com/office/drawing/2014/main" id="{5D4F3D4C-3D42-6F7C-8F7A-E1C08F17A0CD}"/>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12663418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7212-A2E7-9DCD-782C-841256DFFB01}"/>
            </a:ext>
          </a:extLst>
        </p:cNvPr>
        <p:cNvGrpSpPr/>
        <p:nvPr/>
      </p:nvGrpSpPr>
      <p:grpSpPr>
        <a:xfrm>
          <a:off x="0" y="0"/>
          <a:ext cx="0" cy="0"/>
          <a:chOff x="0" y="0"/>
          <a:chExt cx="0" cy="0"/>
        </a:xfrm>
      </p:grpSpPr>
      <p:sp>
        <p:nvSpPr>
          <p:cNvPr id="33" name="ZoneTexte 32">
            <a:extLst>
              <a:ext uri="{FF2B5EF4-FFF2-40B4-BE49-F238E27FC236}">
                <a16:creationId xmlns:a16="http://schemas.microsoft.com/office/drawing/2014/main" id="{8D4AF0ED-65D9-9783-DF67-3F696DB00169}"/>
              </a:ext>
            </a:extLst>
          </p:cNvPr>
          <p:cNvSpPr txBox="1"/>
          <p:nvPr/>
        </p:nvSpPr>
        <p:spPr>
          <a:xfrm>
            <a:off x="9505722" y="4283075"/>
            <a:ext cx="9032026" cy="1200329"/>
          </a:xfrm>
          <a:prstGeom prst="rect">
            <a:avLst/>
          </a:prstGeom>
          <a:noFill/>
        </p:spPr>
        <p:txBody>
          <a:bodyPr wrap="square">
            <a:spAutoFit/>
          </a:bodyPr>
          <a:lstStyle/>
          <a:p>
            <a:pPr>
              <a:buNone/>
            </a:pPr>
            <a:r>
              <a:rPr lang="en" sz="3600" b="1" dirty="0">
                <a:solidFill>
                  <a:srgbClr val="38A6B3"/>
                </a:solidFill>
                <a:effectLst/>
                <a:latin typeface="Helvetica Neue" panose="02000503000000020004" pitchFamily="2" charset="0"/>
              </a:rPr>
              <a:t>It is a tool for storing and securing usernames and passwords.</a:t>
            </a:r>
            <a:endParaRPr lang="fr-FR" sz="3600" dirty="0">
              <a:solidFill>
                <a:srgbClr val="38A6B3"/>
              </a:solidFill>
              <a:effectLst/>
              <a:latin typeface="Helvetica Neue" panose="02000503000000020004" pitchFamily="2" charset="0"/>
            </a:endParaRPr>
          </a:p>
        </p:txBody>
      </p:sp>
      <p:sp>
        <p:nvSpPr>
          <p:cNvPr id="34" name="ZoneTexte 33">
            <a:extLst>
              <a:ext uri="{FF2B5EF4-FFF2-40B4-BE49-F238E27FC236}">
                <a16:creationId xmlns:a16="http://schemas.microsoft.com/office/drawing/2014/main" id="{6A88C401-C8AD-25A3-B90B-0637FDA02FC0}"/>
              </a:ext>
            </a:extLst>
          </p:cNvPr>
          <p:cNvSpPr txBox="1"/>
          <p:nvPr/>
        </p:nvSpPr>
        <p:spPr>
          <a:xfrm>
            <a:off x="10326347" y="5909525"/>
            <a:ext cx="8354291" cy="4062651"/>
          </a:xfrm>
          <a:prstGeom prst="rect">
            <a:avLst/>
          </a:prstGeom>
          <a:noFill/>
        </p:spPr>
        <p:txBody>
          <a:bodyPr wrap="square" rtlCol="0">
            <a:spAutoFit/>
          </a:bodyPr>
          <a:lstStyle/>
          <a:p>
            <a:pPr algn="just"/>
            <a:r>
              <a:rPr lang="en" sz="2400" dirty="0">
                <a:effectLst/>
                <a:latin typeface="+mn-lt"/>
              </a:rPr>
              <a:t>It can be </a:t>
            </a:r>
            <a:r>
              <a:rPr lang="en" sz="2400" b="1" dirty="0">
                <a:effectLst/>
                <a:latin typeface="+mn-lt"/>
              </a:rPr>
              <a:t>on-premises or synced to the cloud</a:t>
            </a:r>
            <a:r>
              <a:rPr lang="en" sz="2400" dirty="0">
                <a:effectLst/>
                <a:latin typeface="+mn-lt"/>
              </a:rPr>
              <a:t>. There are managers </a:t>
            </a:r>
            <a:r>
              <a:rPr lang="en" sz="2400" b="1" dirty="0">
                <a:effectLst/>
                <a:latin typeface="+mn-lt"/>
              </a:rPr>
              <a:t>built into web browsers. </a:t>
            </a:r>
          </a:p>
          <a:p>
            <a:pPr algn="just"/>
            <a:endParaRPr lang="fr-FR" sz="2400" dirty="0">
              <a:effectLst/>
              <a:latin typeface="+mn-lt"/>
            </a:endParaRPr>
          </a:p>
          <a:p>
            <a:pPr algn="just"/>
            <a:r>
              <a:rPr lang="en" sz="2400" dirty="0" err="1">
                <a:effectLst/>
                <a:latin typeface="+mn-lt"/>
              </a:rPr>
              <a:t>It generates </a:t>
            </a:r>
            <a:r>
              <a:rPr lang="en" sz="2400" b="1" dirty="0">
                <a:effectLst/>
                <a:latin typeface="+mn-lt"/>
              </a:rPr>
              <a:t>strong and unique passwords for each service</a:t>
            </a:r>
            <a:r>
              <a:rPr lang="en" sz="2400" dirty="0">
                <a:effectLst/>
                <a:latin typeface="+mn-lt"/>
              </a:rPr>
              <a:t>, and allows</a:t>
            </a:r>
            <a:r>
              <a:rPr lang="en" sz="2400" b="1" dirty="0">
                <a:effectLst/>
                <a:latin typeface="+mn-lt"/>
              </a:rPr>
              <a:t> for  autofill </a:t>
            </a:r>
            <a:r>
              <a:rPr lang="en" sz="2400" dirty="0">
                <a:effectLst/>
                <a:latin typeface="+mn-lt"/>
              </a:rPr>
              <a:t>of logins on websites and apps. </a:t>
            </a:r>
          </a:p>
          <a:p>
            <a:pPr algn="just"/>
            <a:endParaRPr lang="fr-FR" sz="2400" dirty="0">
              <a:effectLst/>
              <a:latin typeface="+mn-lt"/>
            </a:endParaRPr>
          </a:p>
          <a:p>
            <a:pPr algn="just"/>
            <a:r>
              <a:rPr lang="en" sz="2400" dirty="0">
                <a:effectLst/>
                <a:latin typeface="+mn-lt"/>
              </a:rPr>
              <a:t>Some offer </a:t>
            </a:r>
            <a:r>
              <a:rPr lang="en" sz="2400" b="1" dirty="0">
                <a:effectLst/>
                <a:latin typeface="+mn-lt"/>
              </a:rPr>
              <a:t>biometric authentication </a:t>
            </a:r>
            <a:r>
              <a:rPr lang="en" sz="2400" dirty="0">
                <a:effectLst/>
                <a:latin typeface="+mn-lt"/>
              </a:rPr>
              <a:t>(e.g. Face ID, Touch ID) and a </a:t>
            </a:r>
            <a:r>
              <a:rPr lang="en" sz="2400" b="1" dirty="0">
                <a:effectLst/>
                <a:latin typeface="+mn-lt"/>
              </a:rPr>
              <a:t>built-in security audit </a:t>
            </a:r>
            <a:r>
              <a:rPr lang="en" sz="2400" dirty="0">
                <a:effectLst/>
                <a:latin typeface="+mn-lt"/>
              </a:rPr>
              <a:t>to check if passwords have been compromised. </a:t>
            </a:r>
          </a:p>
          <a:p>
            <a:endParaRPr lang="fr-FR" dirty="0"/>
          </a:p>
        </p:txBody>
      </p:sp>
      <p:grpSp>
        <p:nvGrpSpPr>
          <p:cNvPr id="35" name="object 63">
            <a:extLst>
              <a:ext uri="{FF2B5EF4-FFF2-40B4-BE49-F238E27FC236}">
                <a16:creationId xmlns:a16="http://schemas.microsoft.com/office/drawing/2014/main" id="{1022205E-02B9-3F77-F6B5-C4EEC763FBF9}"/>
              </a:ext>
            </a:extLst>
          </p:cNvPr>
          <p:cNvGrpSpPr/>
          <p:nvPr/>
        </p:nvGrpSpPr>
        <p:grpSpPr>
          <a:xfrm>
            <a:off x="9507879" y="6077900"/>
            <a:ext cx="539750" cy="437515"/>
            <a:chOff x="10437783" y="5801744"/>
            <a:chExt cx="539750" cy="437515"/>
          </a:xfrm>
        </p:grpSpPr>
        <p:sp>
          <p:nvSpPr>
            <p:cNvPr id="36" name="object 64">
              <a:extLst>
                <a:ext uri="{FF2B5EF4-FFF2-40B4-BE49-F238E27FC236}">
                  <a16:creationId xmlns:a16="http://schemas.microsoft.com/office/drawing/2014/main" id="{3627B7BB-AED4-33DF-0A3C-2CA379BC89DF}"/>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37" name="object 65">
              <a:extLst>
                <a:ext uri="{FF2B5EF4-FFF2-40B4-BE49-F238E27FC236}">
                  <a16:creationId xmlns:a16="http://schemas.microsoft.com/office/drawing/2014/main" id="{7983CE1D-4E60-ED9A-2354-53490E2DAD12}"/>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38" name="object 63">
            <a:extLst>
              <a:ext uri="{FF2B5EF4-FFF2-40B4-BE49-F238E27FC236}">
                <a16:creationId xmlns:a16="http://schemas.microsoft.com/office/drawing/2014/main" id="{6A14B8E6-01BD-F269-442F-03BAA89BA71D}"/>
              </a:ext>
            </a:extLst>
          </p:cNvPr>
          <p:cNvGrpSpPr/>
          <p:nvPr/>
        </p:nvGrpSpPr>
        <p:grpSpPr>
          <a:xfrm>
            <a:off x="9506805" y="7307019"/>
            <a:ext cx="539750" cy="437515"/>
            <a:chOff x="10437783" y="5801744"/>
            <a:chExt cx="539750" cy="437515"/>
          </a:xfrm>
        </p:grpSpPr>
        <p:sp>
          <p:nvSpPr>
            <p:cNvPr id="39" name="object 64">
              <a:extLst>
                <a:ext uri="{FF2B5EF4-FFF2-40B4-BE49-F238E27FC236}">
                  <a16:creationId xmlns:a16="http://schemas.microsoft.com/office/drawing/2014/main" id="{5B6F56E8-C8DE-468F-FD86-49CE71D76A91}"/>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40" name="object 65">
              <a:extLst>
                <a:ext uri="{FF2B5EF4-FFF2-40B4-BE49-F238E27FC236}">
                  <a16:creationId xmlns:a16="http://schemas.microsoft.com/office/drawing/2014/main" id="{412F8E0A-F464-7CCF-9B53-21BBD9CF1BF7}"/>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1" name="object 63">
            <a:extLst>
              <a:ext uri="{FF2B5EF4-FFF2-40B4-BE49-F238E27FC236}">
                <a16:creationId xmlns:a16="http://schemas.microsoft.com/office/drawing/2014/main" id="{5255CB7E-C13B-938B-E87D-CB50CD48082F}"/>
              </a:ext>
            </a:extLst>
          </p:cNvPr>
          <p:cNvGrpSpPr/>
          <p:nvPr/>
        </p:nvGrpSpPr>
        <p:grpSpPr>
          <a:xfrm>
            <a:off x="9505731" y="8743057"/>
            <a:ext cx="539750" cy="437515"/>
            <a:chOff x="10437783" y="5801744"/>
            <a:chExt cx="539750" cy="437515"/>
          </a:xfrm>
        </p:grpSpPr>
        <p:sp>
          <p:nvSpPr>
            <p:cNvPr id="42" name="object 64">
              <a:extLst>
                <a:ext uri="{FF2B5EF4-FFF2-40B4-BE49-F238E27FC236}">
                  <a16:creationId xmlns:a16="http://schemas.microsoft.com/office/drawing/2014/main" id="{27673D9E-111F-80DC-EFAE-40302FB17AE3}"/>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43" name="object 65">
              <a:extLst>
                <a:ext uri="{FF2B5EF4-FFF2-40B4-BE49-F238E27FC236}">
                  <a16:creationId xmlns:a16="http://schemas.microsoft.com/office/drawing/2014/main" id="{3626F571-FF91-A75A-4845-1AC731A9075A}"/>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4" name="object 3">
            <a:extLst>
              <a:ext uri="{FF2B5EF4-FFF2-40B4-BE49-F238E27FC236}">
                <a16:creationId xmlns:a16="http://schemas.microsoft.com/office/drawing/2014/main" id="{2631C7A0-8DAB-5182-16A0-E7B277D6E2CC}"/>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77CCD1FE-EB8A-DFE7-2FF9-6B1933B85FF2}"/>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6B10CF76-8FBE-E284-B4DF-AEE055605F07}"/>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1454201A-3D39-693D-9FE2-FAD6E14C22AA}"/>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31319E7E-5D74-CCBC-8E3A-50A817A0A222}"/>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FFDE26B8-8AE2-2C06-0D61-A794B55EB15A}"/>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E023E9D9-0C90-4813-5DD2-DC6777E78F6C}"/>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9E31DDB2-32A7-D2DB-83A7-6A4ECB4CB7DA}"/>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6774959E-B16F-D154-DBDF-C7811596EC0D}"/>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0601E8F5-0B40-6CF1-C15C-D46CFA21F4B7}"/>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CC8DC92E-CD8E-1D7D-63F3-102B2307F634}"/>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9E4C61CD-59B4-E878-E2B8-3AB11C20C5DA}"/>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C29D0115-0902-A24B-F6C9-DB7FD9AF040C}"/>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DC303CCB-378E-92B3-92C1-A8CB02F390F0}"/>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58B50F4A-A51E-41CF-F8A9-65E0A9E7A460}"/>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F2DE300D-35B0-FF39-5477-EB0DE4BD45CE}"/>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B423FDD6-776C-6C32-4B02-6426FE51795F}"/>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1537ED17-FFD9-EACB-CF02-81DC649F7511}"/>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1232E27D-9B87-385F-490D-EA0F30CAD2E2}"/>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AACEEFA7-FBAF-8777-3013-CC7223A2A1FA}"/>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2FDAC9A8-C807-72CE-BC9B-C0A45973450B}"/>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C15C5FAC-4FC2-1904-8769-76D5388B9DE0}"/>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F989636F-C1BD-8767-09E8-E393D347B47B}"/>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A7CF95DD-8BC2-ED5F-02D1-1A7FE330C08B}"/>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D621357E-AD3A-5FDA-9C39-794CD514C8A6}"/>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035446A1-9BEC-00EB-D8FA-19A1771B9AA5}"/>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903BA497-1525-E32D-0C96-37E3C6758B86}"/>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39F79DBF-459B-51E5-9AC5-8E9740CFAE3F}"/>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D11F3A42-C638-E63D-E584-25FFE9FCA8B2}"/>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2B3B31E0-7DDA-FA10-72F4-CF80B426B833}"/>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AB4C5C74-DAC3-723B-E274-A321578B03D2}"/>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B1B52E71-FCB5-E3FA-2413-04A27CAFB674}"/>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E426ED40-29F3-50C9-1005-87130EAAF5C2}"/>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0AB17BE5-32A1-1AFF-7CE0-A758514DC4D7}"/>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635768F9-896A-7194-0B30-758170869BA7}"/>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9838A3BC-68E1-57A9-D4CB-45FD8786FD64}"/>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25F63AF6-57B5-6178-36A8-84DF667589DC}"/>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E898BE0E-40F4-6BC2-EB86-E817316C1721}"/>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F9943F58-EEC5-A018-FD97-A2BB40B11C70}"/>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FECE1312-3FC9-52BA-F878-1ADA27DC5F05}"/>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2CD27ADE-8972-0E6D-63F6-B1E02EDB02CD}"/>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39DFE530-3497-4131-9F00-5DFDE9ADB2B1}"/>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sp>
        <p:nvSpPr>
          <p:cNvPr id="3" name="object 16">
            <a:extLst>
              <a:ext uri="{FF2B5EF4-FFF2-40B4-BE49-F238E27FC236}">
                <a16:creationId xmlns:a16="http://schemas.microsoft.com/office/drawing/2014/main" id="{C812C9D0-5116-3FBA-DAE4-BDD4332DBEBE}"/>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 name="object 30">
            <a:extLst>
              <a:ext uri="{FF2B5EF4-FFF2-40B4-BE49-F238E27FC236}">
                <a16:creationId xmlns:a16="http://schemas.microsoft.com/office/drawing/2014/main" id="{AA5DAD05-142A-0277-AF30-871FD436EFB3}"/>
              </a:ext>
            </a:extLst>
          </p:cNvPr>
          <p:cNvGrpSpPr/>
          <p:nvPr/>
        </p:nvGrpSpPr>
        <p:grpSpPr>
          <a:xfrm>
            <a:off x="710104" y="611761"/>
            <a:ext cx="18580100" cy="436880"/>
            <a:chOff x="710104" y="611761"/>
            <a:chExt cx="18580100" cy="436880"/>
          </a:xfrm>
        </p:grpSpPr>
        <p:sp>
          <p:nvSpPr>
            <p:cNvPr id="5" name="object 31">
              <a:extLst>
                <a:ext uri="{FF2B5EF4-FFF2-40B4-BE49-F238E27FC236}">
                  <a16:creationId xmlns:a16="http://schemas.microsoft.com/office/drawing/2014/main" id="{9D64FDA7-841E-EB80-5501-F714839557D7}"/>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6" name="object 32">
              <a:extLst>
                <a:ext uri="{FF2B5EF4-FFF2-40B4-BE49-F238E27FC236}">
                  <a16:creationId xmlns:a16="http://schemas.microsoft.com/office/drawing/2014/main" id="{F619519B-F956-720D-B8F3-E30C181E5F55}"/>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 name="object 33">
              <a:extLst>
                <a:ext uri="{FF2B5EF4-FFF2-40B4-BE49-F238E27FC236}">
                  <a16:creationId xmlns:a16="http://schemas.microsoft.com/office/drawing/2014/main" id="{7D8AE5A2-3E79-154C-B4B3-396743E5C5A0}"/>
                </a:ext>
              </a:extLst>
            </p:cNvPr>
            <p:cNvPicPr/>
            <p:nvPr/>
          </p:nvPicPr>
          <p:blipFill>
            <a:blip r:embed="rId11" cstate="print"/>
            <a:stretch>
              <a:fillRect/>
            </a:stretch>
          </p:blipFill>
          <p:spPr>
            <a:xfrm>
              <a:off x="10224508" y="804486"/>
              <a:ext cx="101839" cy="104719"/>
            </a:xfrm>
            <a:prstGeom prst="rect">
              <a:avLst/>
            </a:prstGeom>
          </p:spPr>
        </p:pic>
        <p:sp>
          <p:nvSpPr>
            <p:cNvPr id="8" name="object 34">
              <a:extLst>
                <a:ext uri="{FF2B5EF4-FFF2-40B4-BE49-F238E27FC236}">
                  <a16:creationId xmlns:a16="http://schemas.microsoft.com/office/drawing/2014/main" id="{58E933BD-CB8C-EC39-033F-1A5CD71B05FC}"/>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9" name="object 35">
              <a:extLst>
                <a:ext uri="{FF2B5EF4-FFF2-40B4-BE49-F238E27FC236}">
                  <a16:creationId xmlns:a16="http://schemas.microsoft.com/office/drawing/2014/main" id="{B96D2BC0-C047-7AEC-7FFD-1C1A25122EDC}"/>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0" name="object 36">
              <a:extLst>
                <a:ext uri="{FF2B5EF4-FFF2-40B4-BE49-F238E27FC236}">
                  <a16:creationId xmlns:a16="http://schemas.microsoft.com/office/drawing/2014/main" id="{10D657DB-BA2C-A646-7630-749714911276}"/>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1" name="object 37">
              <a:extLst>
                <a:ext uri="{FF2B5EF4-FFF2-40B4-BE49-F238E27FC236}">
                  <a16:creationId xmlns:a16="http://schemas.microsoft.com/office/drawing/2014/main" id="{A322ED0A-F1EE-B885-B613-B6D84D73DBC8}"/>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2" name="object 38">
              <a:extLst>
                <a:ext uri="{FF2B5EF4-FFF2-40B4-BE49-F238E27FC236}">
                  <a16:creationId xmlns:a16="http://schemas.microsoft.com/office/drawing/2014/main" id="{FF5B0013-8463-BE35-1F6B-24F4BE97A6D9}"/>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3" name="object 39">
              <a:extLst>
                <a:ext uri="{FF2B5EF4-FFF2-40B4-BE49-F238E27FC236}">
                  <a16:creationId xmlns:a16="http://schemas.microsoft.com/office/drawing/2014/main" id="{0C8A0862-0CEE-7208-A2A2-5FA027961322}"/>
                </a:ext>
              </a:extLst>
            </p:cNvPr>
            <p:cNvPicPr/>
            <p:nvPr/>
          </p:nvPicPr>
          <p:blipFill>
            <a:blip r:embed="rId12" cstate="print"/>
            <a:stretch>
              <a:fillRect/>
            </a:stretch>
          </p:blipFill>
          <p:spPr>
            <a:xfrm>
              <a:off x="900799" y="665402"/>
              <a:ext cx="90707" cy="160393"/>
            </a:xfrm>
            <a:prstGeom prst="rect">
              <a:avLst/>
            </a:prstGeom>
          </p:spPr>
        </p:pic>
      </p:grpSp>
      <p:sp>
        <p:nvSpPr>
          <p:cNvPr id="14" name="object 17">
            <a:extLst>
              <a:ext uri="{FF2B5EF4-FFF2-40B4-BE49-F238E27FC236}">
                <a16:creationId xmlns:a16="http://schemas.microsoft.com/office/drawing/2014/main" id="{7ECF34F4-4043-8DF9-E8F1-D1D761C5F5C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2119638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BC50-1989-2DAE-67BC-239B1B661266}"/>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5D4FB6BD-DD97-904E-507F-601F7D1D5F9D}"/>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65FD8C89-FACD-124F-6238-4D0E0BC809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30">
            <a:extLst>
              <a:ext uri="{FF2B5EF4-FFF2-40B4-BE49-F238E27FC236}">
                <a16:creationId xmlns:a16="http://schemas.microsoft.com/office/drawing/2014/main" id="{D5D7634F-E600-A729-B6B2-14565041E5D8}"/>
              </a:ext>
            </a:extLst>
          </p:cNvPr>
          <p:cNvGrpSpPr/>
          <p:nvPr/>
        </p:nvGrpSpPr>
        <p:grpSpPr>
          <a:xfrm>
            <a:off x="710104" y="611761"/>
            <a:ext cx="18580100" cy="436880"/>
            <a:chOff x="710104" y="611761"/>
            <a:chExt cx="18580100" cy="436880"/>
          </a:xfrm>
        </p:grpSpPr>
        <p:sp>
          <p:nvSpPr>
            <p:cNvPr id="6" name="object 31">
              <a:extLst>
                <a:ext uri="{FF2B5EF4-FFF2-40B4-BE49-F238E27FC236}">
                  <a16:creationId xmlns:a16="http://schemas.microsoft.com/office/drawing/2014/main" id="{763176E5-2DC8-5C0C-3C72-FCBEE3BAB568}"/>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 name="object 32">
              <a:extLst>
                <a:ext uri="{FF2B5EF4-FFF2-40B4-BE49-F238E27FC236}">
                  <a16:creationId xmlns:a16="http://schemas.microsoft.com/office/drawing/2014/main" id="{2A701139-77AC-3336-0BCC-0323A979F8B4}"/>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8" name="object 33">
              <a:extLst>
                <a:ext uri="{FF2B5EF4-FFF2-40B4-BE49-F238E27FC236}">
                  <a16:creationId xmlns:a16="http://schemas.microsoft.com/office/drawing/2014/main" id="{91659671-503C-65C3-D876-FAA3F688FB52}"/>
                </a:ext>
              </a:extLst>
            </p:cNvPr>
            <p:cNvPicPr/>
            <p:nvPr/>
          </p:nvPicPr>
          <p:blipFill>
            <a:blip r:embed="rId3" cstate="print"/>
            <a:stretch>
              <a:fillRect/>
            </a:stretch>
          </p:blipFill>
          <p:spPr>
            <a:xfrm>
              <a:off x="10224508" y="804486"/>
              <a:ext cx="101839" cy="104719"/>
            </a:xfrm>
            <a:prstGeom prst="rect">
              <a:avLst/>
            </a:prstGeom>
          </p:spPr>
        </p:pic>
        <p:sp>
          <p:nvSpPr>
            <p:cNvPr id="9" name="object 34">
              <a:extLst>
                <a:ext uri="{FF2B5EF4-FFF2-40B4-BE49-F238E27FC236}">
                  <a16:creationId xmlns:a16="http://schemas.microsoft.com/office/drawing/2014/main" id="{77AC6A9C-DF00-A71B-2120-3E5A2362E545}"/>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0" name="object 35">
              <a:extLst>
                <a:ext uri="{FF2B5EF4-FFF2-40B4-BE49-F238E27FC236}">
                  <a16:creationId xmlns:a16="http://schemas.microsoft.com/office/drawing/2014/main" id="{A6D5A032-C24F-C048-9687-033EB1F1512E}"/>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1" name="object 36">
              <a:extLst>
                <a:ext uri="{FF2B5EF4-FFF2-40B4-BE49-F238E27FC236}">
                  <a16:creationId xmlns:a16="http://schemas.microsoft.com/office/drawing/2014/main" id="{70EEF317-AA0A-4189-60DB-9F5059F3EA96}"/>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37">
              <a:extLst>
                <a:ext uri="{FF2B5EF4-FFF2-40B4-BE49-F238E27FC236}">
                  <a16:creationId xmlns:a16="http://schemas.microsoft.com/office/drawing/2014/main" id="{8CCE453D-08F4-9149-E455-E74CECDB2A59}"/>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3" name="object 38">
              <a:extLst>
                <a:ext uri="{FF2B5EF4-FFF2-40B4-BE49-F238E27FC236}">
                  <a16:creationId xmlns:a16="http://schemas.microsoft.com/office/drawing/2014/main" id="{26A998DE-59D4-92DD-0C06-C3883EA4091F}"/>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4" name="object 39">
              <a:extLst>
                <a:ext uri="{FF2B5EF4-FFF2-40B4-BE49-F238E27FC236}">
                  <a16:creationId xmlns:a16="http://schemas.microsoft.com/office/drawing/2014/main" id="{CE7A582C-8E42-F2FB-8A65-9AAFEA1E1F38}"/>
                </a:ext>
              </a:extLst>
            </p:cNvPr>
            <p:cNvPicPr/>
            <p:nvPr/>
          </p:nvPicPr>
          <p:blipFill>
            <a:blip r:embed="rId4" cstate="print"/>
            <a:stretch>
              <a:fillRect/>
            </a:stretch>
          </p:blipFill>
          <p:spPr>
            <a:xfrm>
              <a:off x="900799" y="665402"/>
              <a:ext cx="90707" cy="160393"/>
            </a:xfrm>
            <a:prstGeom prst="rect">
              <a:avLst/>
            </a:prstGeom>
          </p:spPr>
        </p:pic>
      </p:grpSp>
      <p:sp>
        <p:nvSpPr>
          <p:cNvPr id="15" name="object 17">
            <a:extLst>
              <a:ext uri="{FF2B5EF4-FFF2-40B4-BE49-F238E27FC236}">
                <a16:creationId xmlns:a16="http://schemas.microsoft.com/office/drawing/2014/main" id="{0D05643F-2D00-5EED-B0C3-4CC69C568E5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2857888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56AA7-C4A1-B059-A780-D2C60B771281}"/>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D64C3B8B-3CA2-AEEE-ED42-37DE58D882CE}"/>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932C48C8-E974-64DD-B861-F64555FAE8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9">
            <a:extLst>
              <a:ext uri="{FF2B5EF4-FFF2-40B4-BE49-F238E27FC236}">
                <a16:creationId xmlns:a16="http://schemas.microsoft.com/office/drawing/2014/main" id="{68FB2C91-4D50-4401-C2F7-3E442D0C7684}"/>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94" name="object 16">
            <a:extLst>
              <a:ext uri="{FF2B5EF4-FFF2-40B4-BE49-F238E27FC236}">
                <a16:creationId xmlns:a16="http://schemas.microsoft.com/office/drawing/2014/main" id="{A0D45394-B310-2EAF-FC5A-FE90DA7DF8A8}"/>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C5D70BC8-304E-2DE4-1778-60B475698182}"/>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grpSp>
        <p:nvGrpSpPr>
          <p:cNvPr id="5" name="object 30">
            <a:extLst>
              <a:ext uri="{FF2B5EF4-FFF2-40B4-BE49-F238E27FC236}">
                <a16:creationId xmlns:a16="http://schemas.microsoft.com/office/drawing/2014/main" id="{4042AC01-3565-39CA-621C-8E55DA5C3265}"/>
              </a:ext>
            </a:extLst>
          </p:cNvPr>
          <p:cNvGrpSpPr/>
          <p:nvPr/>
        </p:nvGrpSpPr>
        <p:grpSpPr>
          <a:xfrm>
            <a:off x="710104" y="611761"/>
            <a:ext cx="18580100" cy="436880"/>
            <a:chOff x="710104" y="611761"/>
            <a:chExt cx="18580100" cy="436880"/>
          </a:xfrm>
        </p:grpSpPr>
        <p:sp>
          <p:nvSpPr>
            <p:cNvPr id="7" name="object 31">
              <a:extLst>
                <a:ext uri="{FF2B5EF4-FFF2-40B4-BE49-F238E27FC236}">
                  <a16:creationId xmlns:a16="http://schemas.microsoft.com/office/drawing/2014/main" id="{98928D8E-B3A3-4FFC-ED4B-B41654433352}"/>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8" name="object 32">
              <a:extLst>
                <a:ext uri="{FF2B5EF4-FFF2-40B4-BE49-F238E27FC236}">
                  <a16:creationId xmlns:a16="http://schemas.microsoft.com/office/drawing/2014/main" id="{3CCCBED6-D8CE-EA63-A02A-484036FCBA2D}"/>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9" name="object 33">
              <a:extLst>
                <a:ext uri="{FF2B5EF4-FFF2-40B4-BE49-F238E27FC236}">
                  <a16:creationId xmlns:a16="http://schemas.microsoft.com/office/drawing/2014/main" id="{2A1B178F-5385-50D7-6A18-A8C8A27ABCA1}"/>
                </a:ext>
              </a:extLst>
            </p:cNvPr>
            <p:cNvPicPr/>
            <p:nvPr/>
          </p:nvPicPr>
          <p:blipFill>
            <a:blip r:embed="rId3" cstate="print"/>
            <a:stretch>
              <a:fillRect/>
            </a:stretch>
          </p:blipFill>
          <p:spPr>
            <a:xfrm>
              <a:off x="10224508" y="804486"/>
              <a:ext cx="101839" cy="104719"/>
            </a:xfrm>
            <a:prstGeom prst="rect">
              <a:avLst/>
            </a:prstGeom>
          </p:spPr>
        </p:pic>
        <p:sp>
          <p:nvSpPr>
            <p:cNvPr id="10" name="object 34">
              <a:extLst>
                <a:ext uri="{FF2B5EF4-FFF2-40B4-BE49-F238E27FC236}">
                  <a16:creationId xmlns:a16="http://schemas.microsoft.com/office/drawing/2014/main" id="{3E0762F2-BFAD-1ACD-DD8F-0A0E71C9DFD1}"/>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1" name="object 35">
              <a:extLst>
                <a:ext uri="{FF2B5EF4-FFF2-40B4-BE49-F238E27FC236}">
                  <a16:creationId xmlns:a16="http://schemas.microsoft.com/office/drawing/2014/main" id="{592916D1-DEF0-5770-D97E-EBD7CC320F07}"/>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2" name="object 36">
              <a:extLst>
                <a:ext uri="{FF2B5EF4-FFF2-40B4-BE49-F238E27FC236}">
                  <a16:creationId xmlns:a16="http://schemas.microsoft.com/office/drawing/2014/main" id="{FFD13FAA-FECF-3BE8-13E7-252A5AF832F9}"/>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3" name="object 37">
              <a:extLst>
                <a:ext uri="{FF2B5EF4-FFF2-40B4-BE49-F238E27FC236}">
                  <a16:creationId xmlns:a16="http://schemas.microsoft.com/office/drawing/2014/main" id="{6A6A4ED6-628D-3534-5030-419A70565339}"/>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4" name="object 38">
              <a:extLst>
                <a:ext uri="{FF2B5EF4-FFF2-40B4-BE49-F238E27FC236}">
                  <a16:creationId xmlns:a16="http://schemas.microsoft.com/office/drawing/2014/main" id="{28DB5DCC-23E1-8D52-C64B-FB5980124E91}"/>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5" name="object 39">
              <a:extLst>
                <a:ext uri="{FF2B5EF4-FFF2-40B4-BE49-F238E27FC236}">
                  <a16:creationId xmlns:a16="http://schemas.microsoft.com/office/drawing/2014/main" id="{B6F7FF12-F300-9F94-5756-0AA245ADDFCC}"/>
                </a:ext>
              </a:extLst>
            </p:cNvPr>
            <p:cNvPicPr/>
            <p:nvPr/>
          </p:nvPicPr>
          <p:blipFill>
            <a:blip r:embed="rId4" cstate="print"/>
            <a:stretch>
              <a:fillRect/>
            </a:stretch>
          </p:blipFill>
          <p:spPr>
            <a:xfrm>
              <a:off x="900799" y="665402"/>
              <a:ext cx="90707" cy="160393"/>
            </a:xfrm>
            <a:prstGeom prst="rect">
              <a:avLst/>
            </a:prstGeom>
          </p:spPr>
        </p:pic>
      </p:grpSp>
      <p:sp>
        <p:nvSpPr>
          <p:cNvPr id="16" name="object 17">
            <a:extLst>
              <a:ext uri="{FF2B5EF4-FFF2-40B4-BE49-F238E27FC236}">
                <a16:creationId xmlns:a16="http://schemas.microsoft.com/office/drawing/2014/main" id="{12661FC0-04D6-6C36-F3D8-B29E975E816D}"/>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9503213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53A9D-2378-333F-4870-504DB23D0734}"/>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244E3B3F-7BF7-4A58-1E59-542DEA1DACA9}"/>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083080F5-0B2D-1FAC-B64A-DD3567675CA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9">
            <a:extLst>
              <a:ext uri="{FF2B5EF4-FFF2-40B4-BE49-F238E27FC236}">
                <a16:creationId xmlns:a16="http://schemas.microsoft.com/office/drawing/2014/main" id="{5C39F0F7-EA3F-C21C-36F9-D2C1D975045A}"/>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610F8712-472C-BDA4-C2C6-BBD40105FF71}"/>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65D1DE60-5C52-1F80-4CFF-87669942F147}"/>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4" name="object 16">
            <a:extLst>
              <a:ext uri="{FF2B5EF4-FFF2-40B4-BE49-F238E27FC236}">
                <a16:creationId xmlns:a16="http://schemas.microsoft.com/office/drawing/2014/main" id="{57F5608A-5715-70BA-6F89-BBF385FF4880}"/>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1853B02A-239F-9FF1-15B3-4250E8A2ED95}"/>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7" name="ZoneTexte 96">
            <a:extLst>
              <a:ext uri="{FF2B5EF4-FFF2-40B4-BE49-F238E27FC236}">
                <a16:creationId xmlns:a16="http://schemas.microsoft.com/office/drawing/2014/main" id="{8CBDC4E3-FE9E-6B41-8F2D-8B765AC245F1}"/>
              </a:ext>
            </a:extLst>
          </p:cNvPr>
          <p:cNvSpPr txBox="1"/>
          <p:nvPr/>
        </p:nvSpPr>
        <p:spPr>
          <a:xfrm>
            <a:off x="2345340" y="4918238"/>
            <a:ext cx="3437056" cy="830997"/>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p:txBody>
      </p:sp>
      <p:grpSp>
        <p:nvGrpSpPr>
          <p:cNvPr id="5" name="object 30">
            <a:extLst>
              <a:ext uri="{FF2B5EF4-FFF2-40B4-BE49-F238E27FC236}">
                <a16:creationId xmlns:a16="http://schemas.microsoft.com/office/drawing/2014/main" id="{FD148936-E1C9-DC41-2C66-0966AACC3BCF}"/>
              </a:ext>
            </a:extLst>
          </p:cNvPr>
          <p:cNvGrpSpPr/>
          <p:nvPr/>
        </p:nvGrpSpPr>
        <p:grpSpPr>
          <a:xfrm>
            <a:off x="710104" y="611761"/>
            <a:ext cx="18580100" cy="436880"/>
            <a:chOff x="710104" y="611761"/>
            <a:chExt cx="18580100" cy="436880"/>
          </a:xfrm>
        </p:grpSpPr>
        <p:sp>
          <p:nvSpPr>
            <p:cNvPr id="9" name="object 31">
              <a:extLst>
                <a:ext uri="{FF2B5EF4-FFF2-40B4-BE49-F238E27FC236}">
                  <a16:creationId xmlns:a16="http://schemas.microsoft.com/office/drawing/2014/main" id="{3E09E7A0-19AF-0DE5-E097-85275AA101DA}"/>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0" name="object 32">
              <a:extLst>
                <a:ext uri="{FF2B5EF4-FFF2-40B4-BE49-F238E27FC236}">
                  <a16:creationId xmlns:a16="http://schemas.microsoft.com/office/drawing/2014/main" id="{7D020119-6F52-91DA-F513-7179E85D274A}"/>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1" name="object 33">
              <a:extLst>
                <a:ext uri="{FF2B5EF4-FFF2-40B4-BE49-F238E27FC236}">
                  <a16:creationId xmlns:a16="http://schemas.microsoft.com/office/drawing/2014/main" id="{D58E5879-5F8C-CEB8-C97D-3FACEF67DB84}"/>
                </a:ext>
              </a:extLst>
            </p:cNvPr>
            <p:cNvPicPr/>
            <p:nvPr/>
          </p:nvPicPr>
          <p:blipFill>
            <a:blip r:embed="rId3" cstate="print"/>
            <a:stretch>
              <a:fillRect/>
            </a:stretch>
          </p:blipFill>
          <p:spPr>
            <a:xfrm>
              <a:off x="10224508" y="804486"/>
              <a:ext cx="101839" cy="104719"/>
            </a:xfrm>
            <a:prstGeom prst="rect">
              <a:avLst/>
            </a:prstGeom>
          </p:spPr>
        </p:pic>
        <p:sp>
          <p:nvSpPr>
            <p:cNvPr id="12" name="object 34">
              <a:extLst>
                <a:ext uri="{FF2B5EF4-FFF2-40B4-BE49-F238E27FC236}">
                  <a16:creationId xmlns:a16="http://schemas.microsoft.com/office/drawing/2014/main" id="{29CC4AB1-5A56-8F50-A93E-150168933354}"/>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3" name="object 35">
              <a:extLst>
                <a:ext uri="{FF2B5EF4-FFF2-40B4-BE49-F238E27FC236}">
                  <a16:creationId xmlns:a16="http://schemas.microsoft.com/office/drawing/2014/main" id="{63E2BCB3-1D0B-FA2A-BFDD-4CD507901179}"/>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4" name="object 36">
              <a:extLst>
                <a:ext uri="{FF2B5EF4-FFF2-40B4-BE49-F238E27FC236}">
                  <a16:creationId xmlns:a16="http://schemas.microsoft.com/office/drawing/2014/main" id="{8C3E9AD5-CF28-F916-304C-4BA99F5E569A}"/>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5" name="object 37">
              <a:extLst>
                <a:ext uri="{FF2B5EF4-FFF2-40B4-BE49-F238E27FC236}">
                  <a16:creationId xmlns:a16="http://schemas.microsoft.com/office/drawing/2014/main" id="{31CB61F9-ACB8-7FFE-6F88-AB86F7E724B1}"/>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6" name="object 38">
              <a:extLst>
                <a:ext uri="{FF2B5EF4-FFF2-40B4-BE49-F238E27FC236}">
                  <a16:creationId xmlns:a16="http://schemas.microsoft.com/office/drawing/2014/main" id="{13D0E378-3974-9F66-7633-EE7043C8DA5B}"/>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7" name="object 39">
              <a:extLst>
                <a:ext uri="{FF2B5EF4-FFF2-40B4-BE49-F238E27FC236}">
                  <a16:creationId xmlns:a16="http://schemas.microsoft.com/office/drawing/2014/main" id="{0083C610-981F-3CCE-1A83-1F893A6658DB}"/>
                </a:ext>
              </a:extLst>
            </p:cNvPr>
            <p:cNvPicPr/>
            <p:nvPr/>
          </p:nvPicPr>
          <p:blipFill>
            <a:blip r:embed="rId4" cstate="print"/>
            <a:stretch>
              <a:fillRect/>
            </a:stretch>
          </p:blipFill>
          <p:spPr>
            <a:xfrm>
              <a:off x="900799" y="665402"/>
              <a:ext cx="90707" cy="160393"/>
            </a:xfrm>
            <a:prstGeom prst="rect">
              <a:avLst/>
            </a:prstGeom>
          </p:spPr>
        </p:pic>
      </p:grpSp>
      <p:sp>
        <p:nvSpPr>
          <p:cNvPr id="18" name="object 17">
            <a:extLst>
              <a:ext uri="{FF2B5EF4-FFF2-40B4-BE49-F238E27FC236}">
                <a16:creationId xmlns:a16="http://schemas.microsoft.com/office/drawing/2014/main" id="{8CFE7CD1-5291-BEFA-ADEB-C0BDA01B957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4993652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AE4FE-50E5-689E-97E6-2947B2E65A6E}"/>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96F0AE8D-007B-693F-75C4-D680125B9BC3}"/>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A3C91522-BDE9-0CBC-6C6F-DC8994A2C94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E7BA23DF-6D2C-CC35-5B2A-C680BCC313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
        <p:nvSpPr>
          <p:cNvPr id="6" name="object 9">
            <a:extLst>
              <a:ext uri="{FF2B5EF4-FFF2-40B4-BE49-F238E27FC236}">
                <a16:creationId xmlns:a16="http://schemas.microsoft.com/office/drawing/2014/main" id="{7504A561-A15B-1390-664C-B6064A03C312}"/>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A77AEE79-683C-1858-5E2B-5E9E9FE027A6}"/>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687F00BD-24B2-5307-1566-39005045D8F1}"/>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1CC538FA-8A6B-4A56-2FCD-1C8F728226E1}"/>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57061BC0-43FD-189D-9C6B-A8B079419350}"/>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4" name="object 16">
            <a:extLst>
              <a:ext uri="{FF2B5EF4-FFF2-40B4-BE49-F238E27FC236}">
                <a16:creationId xmlns:a16="http://schemas.microsoft.com/office/drawing/2014/main" id="{81EDA921-FBBA-8A01-6996-161562265241}"/>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29E2D553-D88C-2F46-7F02-431C41FF4ABE}"/>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7" name="ZoneTexte 96">
            <a:extLst>
              <a:ext uri="{FF2B5EF4-FFF2-40B4-BE49-F238E27FC236}">
                <a16:creationId xmlns:a16="http://schemas.microsoft.com/office/drawing/2014/main" id="{A1F883C4-63DE-BDE6-7F2D-4EE4B16F50ED}"/>
              </a:ext>
            </a:extLst>
          </p:cNvPr>
          <p:cNvSpPr txBox="1"/>
          <p:nvPr/>
        </p:nvSpPr>
        <p:spPr>
          <a:xfrm>
            <a:off x="2345340" y="4918238"/>
            <a:ext cx="3437056" cy="3416320"/>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p:txBody>
      </p:sp>
    </p:spTree>
    <p:extLst>
      <p:ext uri="{BB962C8B-B14F-4D97-AF65-F5344CB8AC3E}">
        <p14:creationId xmlns:p14="http://schemas.microsoft.com/office/powerpoint/2010/main" val="16768152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6FFE-21D9-0389-2EBA-47F976E4AE5D}"/>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55A7C5C1-7F49-DBFF-22F3-6320E0CF8DD2}"/>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EC4E4DFE-F3BD-343B-2BBA-25D5D0FC0E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5819768B-A618-535F-28FE-92B4F49C242E}"/>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4EAC7881-DA4C-3155-5AA0-E45ED3915690}"/>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5A7345FB-CD24-D4DB-9187-EA2A2145F26D}"/>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036D273E-C942-1B51-73F1-B08D6DD6F865}"/>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4BCF6C62-1642-B983-827F-2798E8E376EC}"/>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10598BA1-A6DD-99E6-FF53-830838DC2969}"/>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58222514-7D73-0347-11E7-E0D4566DAFD1}"/>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E074E580-F6AF-F86E-268F-CE6A6B9BD1CC}"/>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94" name="object 16">
            <a:extLst>
              <a:ext uri="{FF2B5EF4-FFF2-40B4-BE49-F238E27FC236}">
                <a16:creationId xmlns:a16="http://schemas.microsoft.com/office/drawing/2014/main" id="{623771E7-C2ED-B43F-EF9B-7A68E97A7D35}"/>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F0E14986-638C-DFDD-A2C0-B4447A5C12D7}"/>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7" name="ZoneTexte 96">
            <a:extLst>
              <a:ext uri="{FF2B5EF4-FFF2-40B4-BE49-F238E27FC236}">
                <a16:creationId xmlns:a16="http://schemas.microsoft.com/office/drawing/2014/main" id="{8AF31EDB-EE1A-285B-DB34-20DB00DC5651}"/>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grpSp>
        <p:nvGrpSpPr>
          <p:cNvPr id="13" name="object 30">
            <a:extLst>
              <a:ext uri="{FF2B5EF4-FFF2-40B4-BE49-F238E27FC236}">
                <a16:creationId xmlns:a16="http://schemas.microsoft.com/office/drawing/2014/main" id="{8E10423C-D200-A312-EE59-1CC9724A0986}"/>
              </a:ext>
            </a:extLst>
          </p:cNvPr>
          <p:cNvGrpSpPr/>
          <p:nvPr/>
        </p:nvGrpSpPr>
        <p:grpSpPr>
          <a:xfrm>
            <a:off x="710104" y="611761"/>
            <a:ext cx="18580100" cy="436880"/>
            <a:chOff x="710104" y="611761"/>
            <a:chExt cx="18580100" cy="436880"/>
          </a:xfrm>
        </p:grpSpPr>
        <p:sp>
          <p:nvSpPr>
            <p:cNvPr id="14" name="object 31">
              <a:extLst>
                <a:ext uri="{FF2B5EF4-FFF2-40B4-BE49-F238E27FC236}">
                  <a16:creationId xmlns:a16="http://schemas.microsoft.com/office/drawing/2014/main" id="{7C291D1A-A0EC-8C25-A0D0-D667DA1BDE1C}"/>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5" name="object 32">
              <a:extLst>
                <a:ext uri="{FF2B5EF4-FFF2-40B4-BE49-F238E27FC236}">
                  <a16:creationId xmlns:a16="http://schemas.microsoft.com/office/drawing/2014/main" id="{23A163B9-E3B8-BD36-1D87-DF4520AF52C7}"/>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6" name="object 33">
              <a:extLst>
                <a:ext uri="{FF2B5EF4-FFF2-40B4-BE49-F238E27FC236}">
                  <a16:creationId xmlns:a16="http://schemas.microsoft.com/office/drawing/2014/main" id="{C3D39DD7-CAEC-8D7E-06B2-A6A22B6BCD0E}"/>
                </a:ext>
              </a:extLst>
            </p:cNvPr>
            <p:cNvPicPr/>
            <p:nvPr/>
          </p:nvPicPr>
          <p:blipFill>
            <a:blip r:embed="rId3" cstate="print"/>
            <a:stretch>
              <a:fillRect/>
            </a:stretch>
          </p:blipFill>
          <p:spPr>
            <a:xfrm>
              <a:off x="10224508" y="804486"/>
              <a:ext cx="101839" cy="104719"/>
            </a:xfrm>
            <a:prstGeom prst="rect">
              <a:avLst/>
            </a:prstGeom>
          </p:spPr>
        </p:pic>
        <p:sp>
          <p:nvSpPr>
            <p:cNvPr id="17" name="object 34">
              <a:extLst>
                <a:ext uri="{FF2B5EF4-FFF2-40B4-BE49-F238E27FC236}">
                  <a16:creationId xmlns:a16="http://schemas.microsoft.com/office/drawing/2014/main" id="{641E6063-794E-F9C1-7119-F1E13715708F}"/>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8" name="object 35">
              <a:extLst>
                <a:ext uri="{FF2B5EF4-FFF2-40B4-BE49-F238E27FC236}">
                  <a16:creationId xmlns:a16="http://schemas.microsoft.com/office/drawing/2014/main" id="{12BFF61C-0A27-6E3E-68BA-CFCE7498943E}"/>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9" name="object 36">
              <a:extLst>
                <a:ext uri="{FF2B5EF4-FFF2-40B4-BE49-F238E27FC236}">
                  <a16:creationId xmlns:a16="http://schemas.microsoft.com/office/drawing/2014/main" id="{614B25F8-0AE4-1FC9-661F-B49FCBC94A13}"/>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0" name="object 37">
              <a:extLst>
                <a:ext uri="{FF2B5EF4-FFF2-40B4-BE49-F238E27FC236}">
                  <a16:creationId xmlns:a16="http://schemas.microsoft.com/office/drawing/2014/main" id="{9D06B3C9-924F-F0EE-3DF5-485E33E3ED81}"/>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1" name="object 38">
              <a:extLst>
                <a:ext uri="{FF2B5EF4-FFF2-40B4-BE49-F238E27FC236}">
                  <a16:creationId xmlns:a16="http://schemas.microsoft.com/office/drawing/2014/main" id="{905BF124-1C61-DCB7-9B87-79C814B12ECE}"/>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2" name="object 39">
              <a:extLst>
                <a:ext uri="{FF2B5EF4-FFF2-40B4-BE49-F238E27FC236}">
                  <a16:creationId xmlns:a16="http://schemas.microsoft.com/office/drawing/2014/main" id="{71EF4EBE-9C8B-A2A5-6340-8E412027A219}"/>
                </a:ext>
              </a:extLst>
            </p:cNvPr>
            <p:cNvPicPr/>
            <p:nvPr/>
          </p:nvPicPr>
          <p:blipFill>
            <a:blip r:embed="rId4" cstate="print"/>
            <a:stretch>
              <a:fillRect/>
            </a:stretch>
          </p:blipFill>
          <p:spPr>
            <a:xfrm>
              <a:off x="900799" y="665402"/>
              <a:ext cx="90707" cy="160393"/>
            </a:xfrm>
            <a:prstGeom prst="rect">
              <a:avLst/>
            </a:prstGeom>
          </p:spPr>
        </p:pic>
      </p:grpSp>
      <p:sp>
        <p:nvSpPr>
          <p:cNvPr id="23" name="object 17">
            <a:extLst>
              <a:ext uri="{FF2B5EF4-FFF2-40B4-BE49-F238E27FC236}">
                <a16:creationId xmlns:a16="http://schemas.microsoft.com/office/drawing/2014/main" id="{F1761672-FAB3-821E-BFF1-8E8B9ADC6CA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839170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A5951-E7E0-5216-B066-C984F13328A8}"/>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98932EEE-ED8A-A07E-6588-17991C296A5B}"/>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DD5DFA4A-193E-0CE7-2744-9BC06E30BA2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66BDFABF-D3E0-F020-9E07-27E585487D89}"/>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C9A3CB71-7D6D-76ED-BC96-B0F229FC8310}"/>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FB0909BD-EC34-6248-163B-3B5464AFC91C}"/>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14E6DFFA-6567-1329-2505-CC73AD7AED7E}"/>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A08C59F9-35BB-017A-DB82-FA7C658E3CBB}"/>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9D2F2427-3364-BE72-300F-04FF85F683CB}"/>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5C34CFF1-D371-858E-DCDC-A6E8316A5B37}"/>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211232EA-E034-FA7B-653B-6FA73FD8AA5E}"/>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8DCD6D14-4541-B9A9-F79D-10935DC7BA9D}"/>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93" name="object 7">
            <a:extLst>
              <a:ext uri="{FF2B5EF4-FFF2-40B4-BE49-F238E27FC236}">
                <a16:creationId xmlns:a16="http://schemas.microsoft.com/office/drawing/2014/main" id="{3B6B183D-45BC-5320-41FF-EBF0F6864D9D}"/>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52FB9152-F85C-F269-0D93-26FA473E4579}"/>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3BE40F09-961F-4907-5415-352E2551D03D}"/>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EC5072EF-7662-1A69-BE6C-B4C138638905}"/>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A7A318CA-2247-BAA9-3CE8-47B542B19167}"/>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grpSp>
        <p:nvGrpSpPr>
          <p:cNvPr id="14" name="object 30">
            <a:extLst>
              <a:ext uri="{FF2B5EF4-FFF2-40B4-BE49-F238E27FC236}">
                <a16:creationId xmlns:a16="http://schemas.microsoft.com/office/drawing/2014/main" id="{982FF8E8-BBBF-F186-F858-387ECDD01748}"/>
              </a:ext>
            </a:extLst>
          </p:cNvPr>
          <p:cNvGrpSpPr/>
          <p:nvPr/>
        </p:nvGrpSpPr>
        <p:grpSpPr>
          <a:xfrm>
            <a:off x="710104" y="611761"/>
            <a:ext cx="18580100" cy="436880"/>
            <a:chOff x="710104" y="611761"/>
            <a:chExt cx="18580100" cy="436880"/>
          </a:xfrm>
        </p:grpSpPr>
        <p:sp>
          <p:nvSpPr>
            <p:cNvPr id="15" name="object 31">
              <a:extLst>
                <a:ext uri="{FF2B5EF4-FFF2-40B4-BE49-F238E27FC236}">
                  <a16:creationId xmlns:a16="http://schemas.microsoft.com/office/drawing/2014/main" id="{714B99C4-D129-8CC9-EB08-1A1E981DE596}"/>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32">
              <a:extLst>
                <a:ext uri="{FF2B5EF4-FFF2-40B4-BE49-F238E27FC236}">
                  <a16:creationId xmlns:a16="http://schemas.microsoft.com/office/drawing/2014/main" id="{C6E6BF06-E8F0-842F-BAB0-E7EAB36744E2}"/>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33">
              <a:extLst>
                <a:ext uri="{FF2B5EF4-FFF2-40B4-BE49-F238E27FC236}">
                  <a16:creationId xmlns:a16="http://schemas.microsoft.com/office/drawing/2014/main" id="{CDE24450-C4C9-0BE7-B2FF-620E9B7671F3}"/>
                </a:ext>
              </a:extLst>
            </p:cNvPr>
            <p:cNvPicPr/>
            <p:nvPr/>
          </p:nvPicPr>
          <p:blipFill>
            <a:blip r:embed="rId3" cstate="print"/>
            <a:stretch>
              <a:fillRect/>
            </a:stretch>
          </p:blipFill>
          <p:spPr>
            <a:xfrm>
              <a:off x="10224508" y="804486"/>
              <a:ext cx="101839" cy="104719"/>
            </a:xfrm>
            <a:prstGeom prst="rect">
              <a:avLst/>
            </a:prstGeom>
          </p:spPr>
        </p:pic>
        <p:sp>
          <p:nvSpPr>
            <p:cNvPr id="18" name="object 34">
              <a:extLst>
                <a:ext uri="{FF2B5EF4-FFF2-40B4-BE49-F238E27FC236}">
                  <a16:creationId xmlns:a16="http://schemas.microsoft.com/office/drawing/2014/main" id="{62702E24-BDD2-EA1A-9028-0ABE3C83DFBB}"/>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35">
              <a:extLst>
                <a:ext uri="{FF2B5EF4-FFF2-40B4-BE49-F238E27FC236}">
                  <a16:creationId xmlns:a16="http://schemas.microsoft.com/office/drawing/2014/main" id="{B49C82D0-F9D8-CE07-4AC4-77DBCF14F7A9}"/>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36">
              <a:extLst>
                <a:ext uri="{FF2B5EF4-FFF2-40B4-BE49-F238E27FC236}">
                  <a16:creationId xmlns:a16="http://schemas.microsoft.com/office/drawing/2014/main" id="{E17D8BED-AC6F-18A8-D41E-83A13AF7B3E8}"/>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37">
              <a:extLst>
                <a:ext uri="{FF2B5EF4-FFF2-40B4-BE49-F238E27FC236}">
                  <a16:creationId xmlns:a16="http://schemas.microsoft.com/office/drawing/2014/main" id="{442BFB76-71B9-9B87-0D03-D2471E5E3EAC}"/>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38">
              <a:extLst>
                <a:ext uri="{FF2B5EF4-FFF2-40B4-BE49-F238E27FC236}">
                  <a16:creationId xmlns:a16="http://schemas.microsoft.com/office/drawing/2014/main" id="{489A68D1-EA91-D825-C177-58360813DB9C}"/>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39">
              <a:extLst>
                <a:ext uri="{FF2B5EF4-FFF2-40B4-BE49-F238E27FC236}">
                  <a16:creationId xmlns:a16="http://schemas.microsoft.com/office/drawing/2014/main" id="{87517A79-7E62-40EB-CBF8-CD7EC2EC2016}"/>
                </a:ext>
              </a:extLst>
            </p:cNvPr>
            <p:cNvPicPr/>
            <p:nvPr/>
          </p:nvPicPr>
          <p:blipFill>
            <a:blip r:embed="rId4" cstate="print"/>
            <a:stretch>
              <a:fillRect/>
            </a:stretch>
          </p:blipFill>
          <p:spPr>
            <a:xfrm>
              <a:off x="900799" y="665402"/>
              <a:ext cx="90707" cy="160393"/>
            </a:xfrm>
            <a:prstGeom prst="rect">
              <a:avLst/>
            </a:prstGeom>
          </p:spPr>
        </p:pic>
      </p:grpSp>
      <p:sp>
        <p:nvSpPr>
          <p:cNvPr id="24" name="object 17">
            <a:extLst>
              <a:ext uri="{FF2B5EF4-FFF2-40B4-BE49-F238E27FC236}">
                <a16:creationId xmlns:a16="http://schemas.microsoft.com/office/drawing/2014/main" id="{3EE98CCA-5E23-0E77-2FC5-88C7579307F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3255721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lang="en-US" noProof="0"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lang="en-US" sz="12375" b="1" spc="-540" baseline="-11111" noProof="0" dirty="0">
                <a:solidFill>
                  <a:srgbClr val="FFB542"/>
                </a:solidFill>
                <a:latin typeface="Calibri"/>
                <a:cs typeface="Calibri"/>
              </a:rPr>
              <a:t>B </a:t>
            </a:r>
            <a:r>
              <a:rPr lang="en-US" sz="3700" b="1" spc="110" baseline="-11111" noProof="0" dirty="0">
                <a:solidFill>
                  <a:srgbClr val="231F20"/>
                </a:solidFill>
                <a:latin typeface="Calibri"/>
                <a:cs typeface="Calibri"/>
              </a:rPr>
              <a:t> </a:t>
            </a:r>
            <a:r>
              <a:rPr lang="en-US" sz="3700" spc="110" noProof="0" dirty="0">
                <a:solidFill>
                  <a:srgbClr val="231F20"/>
                </a:solidFill>
                <a:latin typeface="Calibri"/>
                <a:cs typeface="Calibri"/>
              </a:rPr>
              <a:t>Hesitate to pen the attachment but be reassured by the Instagram logo</a:t>
            </a:r>
          </a:p>
          <a:p>
            <a:pPr marR="68580" algn="r">
              <a:lnSpc>
                <a:spcPct val="150000"/>
              </a:lnSpc>
              <a:spcBef>
                <a:spcPts val="95"/>
              </a:spcBef>
            </a:pPr>
            <a:r>
              <a:rPr lang="en-US" sz="12375" b="1" baseline="-11111" noProof="0" dirty="0">
                <a:solidFill>
                  <a:srgbClr val="FFB542"/>
                </a:solidFill>
                <a:latin typeface="Calibri"/>
                <a:cs typeface="Calibri"/>
              </a:rPr>
              <a:t>C </a:t>
            </a:r>
            <a:r>
              <a:rPr lang="en-US" sz="3700" noProof="0" dirty="0">
                <a:solidFill>
                  <a:schemeClr val="tx1"/>
                </a:solidFill>
                <a:latin typeface="Calibri"/>
                <a:cs typeface="Calibri"/>
              </a:rPr>
              <a:t>Do not open the attachment and you log in</a:t>
            </a:r>
          </a:p>
          <a:p>
            <a:pPr marR="74930" algn="r">
              <a:lnSpc>
                <a:spcPct val="150000"/>
              </a:lnSpc>
            </a:pPr>
            <a:r>
              <a:rPr lang="en-US" sz="3700" noProof="0" dirty="0">
                <a:solidFill>
                  <a:schemeClr val="tx1"/>
                </a:solidFill>
                <a:latin typeface="Calibri"/>
                <a:cs typeface="Calibri"/>
              </a:rPr>
              <a:t>directly to your account</a:t>
            </a: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3786"/>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US" sz="3700" spc="-50" noProof="0" dirty="0">
                <a:solidFill>
                  <a:srgbClr val="231F20"/>
                </a:solidFill>
              </a:rPr>
              <a:t>You receive an email about the </a:t>
            </a:r>
            <a:r>
              <a:rPr lang="en-US" sz="3700" b="1" spc="-50" noProof="0" dirty="0">
                <a:solidFill>
                  <a:srgbClr val="231F20"/>
                </a:solidFill>
              </a:rPr>
              <a:t>closure of your Instagram account</a:t>
            </a:r>
            <a:r>
              <a:rPr lang="en-US" sz="3700" spc="-50" noProof="0" dirty="0">
                <a:solidFill>
                  <a:srgbClr val="231F20"/>
                </a:solidFill>
              </a:rPr>
              <a:t>. This email contains the Instagram logo and an attachment. You:</a:t>
            </a:r>
            <a:br>
              <a:rPr lang="en-US" sz="3700" spc="-50" noProof="0" dirty="0">
                <a:solidFill>
                  <a:srgbClr val="231F20"/>
                </a:solidFill>
              </a:rPr>
            </a:br>
            <a:endParaRPr lang="en-US" sz="3700" noProof="0" dirty="0"/>
          </a:p>
          <a:p>
            <a:pPr marR="68580" algn="r">
              <a:lnSpc>
                <a:spcPts val="9800"/>
              </a:lnSpc>
              <a:spcBef>
                <a:spcPts val="95"/>
              </a:spcBef>
            </a:pPr>
            <a:r>
              <a:rPr lang="en-US" sz="12375" b="1" spc="-367" baseline="-11111" noProof="0" dirty="0">
                <a:solidFill>
                  <a:srgbClr val="FFB542"/>
                </a:solidFill>
                <a:latin typeface="Calibri" panose="020F0502020204030204" pitchFamily="34" charset="0"/>
                <a:cs typeface="Calibri" panose="020F0502020204030204" pitchFamily="34" charset="0"/>
              </a:rPr>
              <a:t>A </a:t>
            </a:r>
            <a:r>
              <a:rPr lang="en-US" sz="3700" spc="110" noProof="0" dirty="0">
                <a:solidFill>
                  <a:srgbClr val="231F20"/>
                </a:solidFill>
                <a:latin typeface="Calibri"/>
                <a:cs typeface="Calibri"/>
              </a:rPr>
              <a:t>Open the attachment to learn more</a:t>
            </a:r>
            <a:br>
              <a:rPr lang="en-US" sz="3700" noProof="0" dirty="0">
                <a:latin typeface="Calibri"/>
                <a:cs typeface="Calibri"/>
              </a:rPr>
            </a:br>
            <a:endParaRPr lang="en-US" sz="3700" noProof="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5FE48-1791-7033-F82D-18FBB725451C}"/>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70F12EEE-73C8-B192-8921-81DA4BEAAF88}"/>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2DA5DD69-477D-2920-468F-3376B74E677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23B78381-D582-5774-3630-4E764CDBA696}"/>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ECA89322-2CFD-8624-71EA-335E0545EDB0}"/>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376948F7-85E6-8AE3-46F6-1E44786D8A94}"/>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19D1D56D-21DC-F19E-B1B1-705E7B24B4AB}"/>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198CACCF-9455-A99C-C1BD-736E569E71C2}"/>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B1244002-93A6-30F6-3880-C5692E17E238}"/>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8D6A35EE-BA86-8D1D-B206-0D8767BC2CE7}"/>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70FF6059-FD3F-2E21-34D0-D0A2AB6ACED2}"/>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08B5DE4C-2F89-E5DE-1B0F-153C0D05EE7F}"/>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7DA674F1-EC0A-C45E-9393-308C5CB9914F}"/>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436BA978-0D13-0D09-2D12-807AB1267898}"/>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2D498C82-0AC7-ACF8-A836-5B2E9D84EB93}"/>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4893CEB4-87E1-7AF9-17B1-DE25383ECE52}"/>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B7BAE179-12CF-2096-8194-259E62E30C6C}"/>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2FD5A399-7418-C418-E070-2D8C3A5EE6F1}"/>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B05D6B7E-86A5-E30D-F992-A674A215B880}"/>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sp>
        <p:nvSpPr>
          <p:cNvPr id="99" name="ZoneTexte 98">
            <a:extLst>
              <a:ext uri="{FF2B5EF4-FFF2-40B4-BE49-F238E27FC236}">
                <a16:creationId xmlns:a16="http://schemas.microsoft.com/office/drawing/2014/main" id="{E9CD54CE-E9F5-A1A8-0C92-8D69BDBB60A9}"/>
              </a:ext>
            </a:extLst>
          </p:cNvPr>
          <p:cNvSpPr txBox="1"/>
          <p:nvPr/>
        </p:nvSpPr>
        <p:spPr>
          <a:xfrm>
            <a:off x="14826248" y="4842550"/>
            <a:ext cx="4065001" cy="1200329"/>
          </a:xfrm>
          <a:prstGeom prst="rect">
            <a:avLst/>
          </a:prstGeom>
          <a:noFill/>
        </p:spPr>
        <p:txBody>
          <a:bodyPr wrap="square" rtlCol="0">
            <a:spAutoFit/>
          </a:bodyPr>
          <a:lstStyle/>
          <a:p>
            <a:pPr rtl="0"/>
            <a:r>
              <a:rPr lang="en" sz="3600" b="1" baseline="30000" dirty="0">
                <a:latin typeface="+mn-lt"/>
              </a:rPr>
              <a:t>Securely stores</a:t>
            </a:r>
            <a:r>
              <a:rPr lang="en" sz="3600" baseline="30000" dirty="0">
                <a:latin typeface="+mn-lt"/>
              </a:rPr>
              <a:t> passwords, IDs, sensitive notes, etc.</a:t>
            </a:r>
          </a:p>
        </p:txBody>
      </p:sp>
      <p:grpSp>
        <p:nvGrpSpPr>
          <p:cNvPr id="14" name="object 30">
            <a:extLst>
              <a:ext uri="{FF2B5EF4-FFF2-40B4-BE49-F238E27FC236}">
                <a16:creationId xmlns:a16="http://schemas.microsoft.com/office/drawing/2014/main" id="{71F550FE-26DB-7AA4-178D-F5F992771260}"/>
              </a:ext>
            </a:extLst>
          </p:cNvPr>
          <p:cNvGrpSpPr/>
          <p:nvPr/>
        </p:nvGrpSpPr>
        <p:grpSpPr>
          <a:xfrm>
            <a:off x="710104" y="611761"/>
            <a:ext cx="18580100" cy="436880"/>
            <a:chOff x="710104" y="611761"/>
            <a:chExt cx="18580100" cy="436880"/>
          </a:xfrm>
        </p:grpSpPr>
        <p:sp>
          <p:nvSpPr>
            <p:cNvPr id="17" name="object 31">
              <a:extLst>
                <a:ext uri="{FF2B5EF4-FFF2-40B4-BE49-F238E27FC236}">
                  <a16:creationId xmlns:a16="http://schemas.microsoft.com/office/drawing/2014/main" id="{238F710D-4314-8E21-8E50-758DF03D52A0}"/>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8" name="object 32">
              <a:extLst>
                <a:ext uri="{FF2B5EF4-FFF2-40B4-BE49-F238E27FC236}">
                  <a16:creationId xmlns:a16="http://schemas.microsoft.com/office/drawing/2014/main" id="{5505A058-FF7C-49D6-BFA9-E22A1397253C}"/>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9" name="object 33">
              <a:extLst>
                <a:ext uri="{FF2B5EF4-FFF2-40B4-BE49-F238E27FC236}">
                  <a16:creationId xmlns:a16="http://schemas.microsoft.com/office/drawing/2014/main" id="{7D4ACC7A-E36D-F4BB-02D4-6C93FB2565FF}"/>
                </a:ext>
              </a:extLst>
            </p:cNvPr>
            <p:cNvPicPr/>
            <p:nvPr/>
          </p:nvPicPr>
          <p:blipFill>
            <a:blip r:embed="rId3" cstate="print"/>
            <a:stretch>
              <a:fillRect/>
            </a:stretch>
          </p:blipFill>
          <p:spPr>
            <a:xfrm>
              <a:off x="10224508" y="804486"/>
              <a:ext cx="101839" cy="104719"/>
            </a:xfrm>
            <a:prstGeom prst="rect">
              <a:avLst/>
            </a:prstGeom>
          </p:spPr>
        </p:pic>
        <p:sp>
          <p:nvSpPr>
            <p:cNvPr id="20" name="object 34">
              <a:extLst>
                <a:ext uri="{FF2B5EF4-FFF2-40B4-BE49-F238E27FC236}">
                  <a16:creationId xmlns:a16="http://schemas.microsoft.com/office/drawing/2014/main" id="{411A5A24-2AB7-5D02-C38D-80F0D1C4F6B3}"/>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1" name="object 35">
              <a:extLst>
                <a:ext uri="{FF2B5EF4-FFF2-40B4-BE49-F238E27FC236}">
                  <a16:creationId xmlns:a16="http://schemas.microsoft.com/office/drawing/2014/main" id="{7199F844-CCAF-1490-957A-3933244D04B0}"/>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2" name="object 36">
              <a:extLst>
                <a:ext uri="{FF2B5EF4-FFF2-40B4-BE49-F238E27FC236}">
                  <a16:creationId xmlns:a16="http://schemas.microsoft.com/office/drawing/2014/main" id="{E828BB53-404B-0001-76ED-126DF3DA570C}"/>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3" name="object 37">
              <a:extLst>
                <a:ext uri="{FF2B5EF4-FFF2-40B4-BE49-F238E27FC236}">
                  <a16:creationId xmlns:a16="http://schemas.microsoft.com/office/drawing/2014/main" id="{64126E36-1F7D-4C71-3D51-FFE94447C69B}"/>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4" name="object 38">
              <a:extLst>
                <a:ext uri="{FF2B5EF4-FFF2-40B4-BE49-F238E27FC236}">
                  <a16:creationId xmlns:a16="http://schemas.microsoft.com/office/drawing/2014/main" id="{711164E9-CE25-820C-8238-D939FE43CC40}"/>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5" name="object 39">
              <a:extLst>
                <a:ext uri="{FF2B5EF4-FFF2-40B4-BE49-F238E27FC236}">
                  <a16:creationId xmlns:a16="http://schemas.microsoft.com/office/drawing/2014/main" id="{95F909EC-7477-8471-95A0-9CB498659538}"/>
                </a:ext>
              </a:extLst>
            </p:cNvPr>
            <p:cNvPicPr/>
            <p:nvPr/>
          </p:nvPicPr>
          <p:blipFill>
            <a:blip r:embed="rId4" cstate="print"/>
            <a:stretch>
              <a:fillRect/>
            </a:stretch>
          </p:blipFill>
          <p:spPr>
            <a:xfrm>
              <a:off x="900799" y="665402"/>
              <a:ext cx="90707" cy="160393"/>
            </a:xfrm>
            <a:prstGeom prst="rect">
              <a:avLst/>
            </a:prstGeom>
          </p:spPr>
        </p:pic>
      </p:grpSp>
      <p:sp>
        <p:nvSpPr>
          <p:cNvPr id="26" name="object 17">
            <a:extLst>
              <a:ext uri="{FF2B5EF4-FFF2-40B4-BE49-F238E27FC236}">
                <a16:creationId xmlns:a16="http://schemas.microsoft.com/office/drawing/2014/main" id="{CA93DC54-2FD2-34B2-39C5-640E8C77552C}"/>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23142226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DC5B-1B69-B1CD-0A6E-A3AB60F7C7C3}"/>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B642400F-9BFA-F546-2935-9D7682DADB3B}"/>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BE138623-A35D-6F3C-3CB1-34A902054D3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F5A9BF2A-EFB2-4DE5-203D-3543F7C7F563}"/>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AA25A7E6-06E6-027D-1134-02C29D0B0789}"/>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89D6526A-119B-E57F-337C-0DED4B9B878B}"/>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32B54C0C-FFC7-6FEC-3368-DC0E1F2D214C}"/>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769A0A5B-AF69-A514-7656-52502EAA4248}"/>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165E1B0A-E1BA-9234-F1B5-A6102E7AC51D}"/>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6640D46B-3CF5-40A4-1A1B-8422D59AC4E6}"/>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9B6EA42B-727B-4314-FB8B-B01699CE34D9}"/>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9F563E17-9051-9027-C9CF-88AEC8EDD4B8}"/>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AB062D1C-D819-66F8-61F4-480836685519}"/>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8DE4810E-39DB-8312-72E4-23F270305F06}"/>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17" name="object 23">
            <a:extLst>
              <a:ext uri="{FF2B5EF4-FFF2-40B4-BE49-F238E27FC236}">
                <a16:creationId xmlns:a16="http://schemas.microsoft.com/office/drawing/2014/main" id="{248E36CE-1C96-E70D-3E34-966FAD78AB76}"/>
              </a:ext>
            </a:extLst>
          </p:cNvPr>
          <p:cNvSpPr/>
          <p:nvPr/>
        </p:nvSpPr>
        <p:spPr>
          <a:xfrm>
            <a:off x="13953522" y="6296981"/>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8" name="object 24">
            <a:extLst>
              <a:ext uri="{FF2B5EF4-FFF2-40B4-BE49-F238E27FC236}">
                <a16:creationId xmlns:a16="http://schemas.microsoft.com/office/drawing/2014/main" id="{38398E93-13DB-536F-858E-89B50C579780}"/>
              </a:ext>
            </a:extLst>
          </p:cNvPr>
          <p:cNvSpPr/>
          <p:nvPr/>
        </p:nvSpPr>
        <p:spPr>
          <a:xfrm>
            <a:off x="13952055" y="6473018"/>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51"/>
                </a:lnTo>
                <a:lnTo>
                  <a:pt x="266877" y="182245"/>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02"/>
                </a:lnTo>
                <a:lnTo>
                  <a:pt x="398589" y="175399"/>
                </a:lnTo>
                <a:lnTo>
                  <a:pt x="413397" y="165976"/>
                </a:lnTo>
                <a:lnTo>
                  <a:pt x="476592" y="128219"/>
                </a:lnTo>
                <a:lnTo>
                  <a:pt x="506691" y="107505"/>
                </a:lnTo>
                <a:lnTo>
                  <a:pt x="533908" y="83400"/>
                </a:lnTo>
                <a:lnTo>
                  <a:pt x="536943" y="80175"/>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0C926C00-79DC-777C-198E-0B9DDA0DA7D2}"/>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CFA7A372-79E5-D853-D308-10E32FA650D4}"/>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086A4B6E-F1DF-5527-FDB5-274CC2E41F4E}"/>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2A724BBA-392D-5C85-D182-3C7720B939AE}"/>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BD306B8D-1FE2-20C3-F862-4E54788C1174}"/>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sp>
        <p:nvSpPr>
          <p:cNvPr id="99" name="ZoneTexte 98">
            <a:extLst>
              <a:ext uri="{FF2B5EF4-FFF2-40B4-BE49-F238E27FC236}">
                <a16:creationId xmlns:a16="http://schemas.microsoft.com/office/drawing/2014/main" id="{2E0847C2-364A-74A8-0755-EA6432E7DBFE}"/>
              </a:ext>
            </a:extLst>
          </p:cNvPr>
          <p:cNvSpPr txBox="1"/>
          <p:nvPr/>
        </p:nvSpPr>
        <p:spPr>
          <a:xfrm>
            <a:off x="14826248" y="4842550"/>
            <a:ext cx="4065001" cy="2308324"/>
          </a:xfrm>
          <a:prstGeom prst="rect">
            <a:avLst/>
          </a:prstGeom>
          <a:noFill/>
        </p:spPr>
        <p:txBody>
          <a:bodyPr wrap="square" rtlCol="0">
            <a:spAutoFit/>
          </a:bodyPr>
          <a:lstStyle/>
          <a:p>
            <a:pPr rtl="0"/>
            <a:r>
              <a:rPr lang="en" sz="3600" b="1" baseline="30000" dirty="0">
                <a:latin typeface="+mn-lt"/>
              </a:rPr>
              <a:t>Securely stores</a:t>
            </a:r>
            <a:r>
              <a:rPr lang="en" sz="3600" baseline="30000" dirty="0">
                <a:latin typeface="+mn-lt"/>
              </a:rPr>
              <a:t> passwords, IDs, sensitive notes, etc.</a:t>
            </a:r>
          </a:p>
          <a:p>
            <a:pPr rtl="0"/>
            <a:endParaRPr lang="fr-FR" sz="3600" b="1" baseline="30000" dirty="0">
              <a:latin typeface="+mn-lt"/>
            </a:endParaRPr>
          </a:p>
          <a:p>
            <a:pPr rtl="0"/>
            <a:r>
              <a:rPr lang="en" sz="3600" b="1" baseline="30000" dirty="0">
                <a:latin typeface="+mn-lt"/>
              </a:rPr>
              <a:t>Encrypts data</a:t>
            </a:r>
            <a:r>
              <a:rPr lang="en" sz="3600" baseline="30000" dirty="0">
                <a:latin typeface="+mn-lt"/>
              </a:rPr>
              <a:t> with a master password.</a:t>
            </a:r>
          </a:p>
        </p:txBody>
      </p:sp>
      <p:grpSp>
        <p:nvGrpSpPr>
          <p:cNvPr id="14" name="object 30">
            <a:extLst>
              <a:ext uri="{FF2B5EF4-FFF2-40B4-BE49-F238E27FC236}">
                <a16:creationId xmlns:a16="http://schemas.microsoft.com/office/drawing/2014/main" id="{76B20FFF-1CD6-25EF-BBCD-B779CC10D7B1}"/>
              </a:ext>
            </a:extLst>
          </p:cNvPr>
          <p:cNvGrpSpPr/>
          <p:nvPr/>
        </p:nvGrpSpPr>
        <p:grpSpPr>
          <a:xfrm>
            <a:off x="710104" y="611761"/>
            <a:ext cx="18580100" cy="436880"/>
            <a:chOff x="710104" y="611761"/>
            <a:chExt cx="18580100" cy="436880"/>
          </a:xfrm>
        </p:grpSpPr>
        <p:sp>
          <p:nvSpPr>
            <p:cNvPr id="19" name="object 31">
              <a:extLst>
                <a:ext uri="{FF2B5EF4-FFF2-40B4-BE49-F238E27FC236}">
                  <a16:creationId xmlns:a16="http://schemas.microsoft.com/office/drawing/2014/main" id="{6459CADB-285C-CB27-06C9-F2991F9C5CC3}"/>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0" name="object 32">
              <a:extLst>
                <a:ext uri="{FF2B5EF4-FFF2-40B4-BE49-F238E27FC236}">
                  <a16:creationId xmlns:a16="http://schemas.microsoft.com/office/drawing/2014/main" id="{61BDFFB1-8B27-D0EA-44FF-B2D3D3856F88}"/>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1" name="object 33">
              <a:extLst>
                <a:ext uri="{FF2B5EF4-FFF2-40B4-BE49-F238E27FC236}">
                  <a16:creationId xmlns:a16="http://schemas.microsoft.com/office/drawing/2014/main" id="{072CB90D-705A-D3CF-8465-32606453F1EE}"/>
                </a:ext>
              </a:extLst>
            </p:cNvPr>
            <p:cNvPicPr/>
            <p:nvPr/>
          </p:nvPicPr>
          <p:blipFill>
            <a:blip r:embed="rId3" cstate="print"/>
            <a:stretch>
              <a:fillRect/>
            </a:stretch>
          </p:blipFill>
          <p:spPr>
            <a:xfrm>
              <a:off x="10224508" y="804486"/>
              <a:ext cx="101839" cy="104719"/>
            </a:xfrm>
            <a:prstGeom prst="rect">
              <a:avLst/>
            </a:prstGeom>
          </p:spPr>
        </p:pic>
        <p:sp>
          <p:nvSpPr>
            <p:cNvPr id="22" name="object 34">
              <a:extLst>
                <a:ext uri="{FF2B5EF4-FFF2-40B4-BE49-F238E27FC236}">
                  <a16:creationId xmlns:a16="http://schemas.microsoft.com/office/drawing/2014/main" id="{49CE8518-45AD-2E04-5FD5-838FE76C3C42}"/>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3" name="object 35">
              <a:extLst>
                <a:ext uri="{FF2B5EF4-FFF2-40B4-BE49-F238E27FC236}">
                  <a16:creationId xmlns:a16="http://schemas.microsoft.com/office/drawing/2014/main" id="{828BDC76-7FD3-A1AF-C507-41549A45BBFE}"/>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4" name="object 36">
              <a:extLst>
                <a:ext uri="{FF2B5EF4-FFF2-40B4-BE49-F238E27FC236}">
                  <a16:creationId xmlns:a16="http://schemas.microsoft.com/office/drawing/2014/main" id="{AAEB60D0-3AB7-3D7D-03A2-F120442F8C2E}"/>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5" name="object 37">
              <a:extLst>
                <a:ext uri="{FF2B5EF4-FFF2-40B4-BE49-F238E27FC236}">
                  <a16:creationId xmlns:a16="http://schemas.microsoft.com/office/drawing/2014/main" id="{919870E1-0601-6263-C4CA-ACC69F1C13EF}"/>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6" name="object 38">
              <a:extLst>
                <a:ext uri="{FF2B5EF4-FFF2-40B4-BE49-F238E27FC236}">
                  <a16:creationId xmlns:a16="http://schemas.microsoft.com/office/drawing/2014/main" id="{55C395C4-AA03-AF50-9A6C-E1E2606C9DC9}"/>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7" name="object 39">
              <a:extLst>
                <a:ext uri="{FF2B5EF4-FFF2-40B4-BE49-F238E27FC236}">
                  <a16:creationId xmlns:a16="http://schemas.microsoft.com/office/drawing/2014/main" id="{6484043D-E75B-C9BE-F9E9-F647AABA71F7}"/>
                </a:ext>
              </a:extLst>
            </p:cNvPr>
            <p:cNvPicPr/>
            <p:nvPr/>
          </p:nvPicPr>
          <p:blipFill>
            <a:blip r:embed="rId4" cstate="print"/>
            <a:stretch>
              <a:fillRect/>
            </a:stretch>
          </p:blipFill>
          <p:spPr>
            <a:xfrm>
              <a:off x="900799" y="665402"/>
              <a:ext cx="90707" cy="160393"/>
            </a:xfrm>
            <a:prstGeom prst="rect">
              <a:avLst/>
            </a:prstGeom>
          </p:spPr>
        </p:pic>
      </p:grpSp>
      <p:sp>
        <p:nvSpPr>
          <p:cNvPr id="28" name="object 17">
            <a:extLst>
              <a:ext uri="{FF2B5EF4-FFF2-40B4-BE49-F238E27FC236}">
                <a16:creationId xmlns:a16="http://schemas.microsoft.com/office/drawing/2014/main" id="{2EE29B00-679A-A81C-ECED-D322543C64E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35315311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4C0D2-07EC-678C-6CC2-F08FA0C119D3}"/>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2E4AB7B8-1022-808A-6700-D95304F5E94A}"/>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58DDCBF2-6DA1-5884-2429-D9207066B45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123AA892-F4CB-31D4-77AF-28D4C8DF51E3}"/>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1F33EB1F-6854-03A2-B0CC-EA34A4369DCC}"/>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EEADDD02-E8B4-8F16-90D6-71A9F42B200C}"/>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6930950C-0B9B-E098-BF4A-FF50F80BB0A9}"/>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F2710FA6-BB36-0204-9166-B154CB9AF1D0}"/>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58454176-EBF3-4840-B526-9093DC7FF49C}"/>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22766B5B-AF5F-B6BF-2F52-3FDBA37C6991}"/>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9399512B-41B4-7EA6-A125-068F57A9C5AA}"/>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B5D1C6DB-C0C2-9A7F-531C-05C47B4D9FA5}"/>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B8CEC1A9-5DDB-A041-618B-363AC41CC671}"/>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1BD1CEF5-CB0F-8C53-0717-5C8C2B8F211A}"/>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17" name="object 23">
            <a:extLst>
              <a:ext uri="{FF2B5EF4-FFF2-40B4-BE49-F238E27FC236}">
                <a16:creationId xmlns:a16="http://schemas.microsoft.com/office/drawing/2014/main" id="{FEF03DF6-81E5-D165-2AB6-FB92A0618B0E}"/>
              </a:ext>
            </a:extLst>
          </p:cNvPr>
          <p:cNvSpPr/>
          <p:nvPr/>
        </p:nvSpPr>
        <p:spPr>
          <a:xfrm>
            <a:off x="13953522" y="6296981"/>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8" name="object 24">
            <a:extLst>
              <a:ext uri="{FF2B5EF4-FFF2-40B4-BE49-F238E27FC236}">
                <a16:creationId xmlns:a16="http://schemas.microsoft.com/office/drawing/2014/main" id="{7E85B8E3-50F6-FF4C-42CD-7753F465FAFF}"/>
              </a:ext>
            </a:extLst>
          </p:cNvPr>
          <p:cNvSpPr/>
          <p:nvPr/>
        </p:nvSpPr>
        <p:spPr>
          <a:xfrm>
            <a:off x="13952055" y="6473018"/>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51"/>
                </a:lnTo>
                <a:lnTo>
                  <a:pt x="266877" y="182245"/>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02"/>
                </a:lnTo>
                <a:lnTo>
                  <a:pt x="398589" y="175399"/>
                </a:lnTo>
                <a:lnTo>
                  <a:pt x="413397" y="165976"/>
                </a:lnTo>
                <a:lnTo>
                  <a:pt x="476592" y="128219"/>
                </a:lnTo>
                <a:lnTo>
                  <a:pt x="506691" y="107505"/>
                </a:lnTo>
                <a:lnTo>
                  <a:pt x="533908" y="83400"/>
                </a:lnTo>
                <a:lnTo>
                  <a:pt x="536943" y="80175"/>
                </a:lnTo>
                <a:lnTo>
                  <a:pt x="539267" y="75222"/>
                </a:lnTo>
                <a:close/>
              </a:path>
            </a:pathLst>
          </a:custGeom>
          <a:solidFill>
            <a:srgbClr val="98CDD9"/>
          </a:solidFill>
        </p:spPr>
        <p:txBody>
          <a:bodyPr wrap="square" lIns="0" tIns="0" rIns="0" bIns="0" rtlCol="0"/>
          <a:lstStyle/>
          <a:p>
            <a:endParaRPr/>
          </a:p>
        </p:txBody>
      </p:sp>
      <p:sp>
        <p:nvSpPr>
          <p:cNvPr id="32" name="object 25">
            <a:extLst>
              <a:ext uri="{FF2B5EF4-FFF2-40B4-BE49-F238E27FC236}">
                <a16:creationId xmlns:a16="http://schemas.microsoft.com/office/drawing/2014/main" id="{15F35D77-DD78-C972-AFEA-517128872824}"/>
              </a:ext>
            </a:extLst>
          </p:cNvPr>
          <p:cNvSpPr/>
          <p:nvPr/>
        </p:nvSpPr>
        <p:spPr>
          <a:xfrm>
            <a:off x="13953522" y="727992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dirty="0"/>
          </a:p>
        </p:txBody>
      </p:sp>
      <p:sp>
        <p:nvSpPr>
          <p:cNvPr id="86" name="object 26">
            <a:extLst>
              <a:ext uri="{FF2B5EF4-FFF2-40B4-BE49-F238E27FC236}">
                <a16:creationId xmlns:a16="http://schemas.microsoft.com/office/drawing/2014/main" id="{FEE9EE52-473F-5CA0-523A-3D6129ABBFB6}"/>
              </a:ext>
            </a:extLst>
          </p:cNvPr>
          <p:cNvSpPr/>
          <p:nvPr/>
        </p:nvSpPr>
        <p:spPr>
          <a:xfrm>
            <a:off x="13952055" y="7455960"/>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64"/>
                </a:lnTo>
                <a:lnTo>
                  <a:pt x="266877" y="182257"/>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15"/>
                </a:lnTo>
                <a:lnTo>
                  <a:pt x="398589" y="175399"/>
                </a:lnTo>
                <a:lnTo>
                  <a:pt x="413397" y="165976"/>
                </a:lnTo>
                <a:lnTo>
                  <a:pt x="476592" y="128219"/>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21F88145-65A6-8463-25BB-CC01D133480A}"/>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3179B92C-85BD-EEA6-C3D0-5905AF785F25}"/>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C9A9A9CF-D0DB-9CCB-96AD-B6E918B8D58D}"/>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4BA669A8-4044-D009-9267-8318A147798F}"/>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DBCA0FB9-685A-AECA-2CBA-080F03AA8A63}"/>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sp>
        <p:nvSpPr>
          <p:cNvPr id="99" name="ZoneTexte 98">
            <a:extLst>
              <a:ext uri="{FF2B5EF4-FFF2-40B4-BE49-F238E27FC236}">
                <a16:creationId xmlns:a16="http://schemas.microsoft.com/office/drawing/2014/main" id="{EA362C5B-3DC0-E7E9-5A4F-14F67B2825DF}"/>
              </a:ext>
            </a:extLst>
          </p:cNvPr>
          <p:cNvSpPr txBox="1"/>
          <p:nvPr/>
        </p:nvSpPr>
        <p:spPr>
          <a:xfrm>
            <a:off x="14826248" y="4842550"/>
            <a:ext cx="4065001" cy="3785652"/>
          </a:xfrm>
          <a:prstGeom prst="rect">
            <a:avLst/>
          </a:prstGeom>
          <a:noFill/>
        </p:spPr>
        <p:txBody>
          <a:bodyPr wrap="square" rtlCol="0">
            <a:spAutoFit/>
          </a:bodyPr>
          <a:lstStyle/>
          <a:p>
            <a:pPr rtl="0"/>
            <a:r>
              <a:rPr lang="en" sz="3600" b="1" baseline="30000" dirty="0">
                <a:latin typeface="+mn-lt"/>
              </a:rPr>
              <a:t>Securely stores</a:t>
            </a:r>
            <a:r>
              <a:rPr lang="en" sz="3600" baseline="30000" dirty="0">
                <a:latin typeface="+mn-lt"/>
              </a:rPr>
              <a:t> passwords, IDs, sensitive notes, etc.</a:t>
            </a:r>
          </a:p>
          <a:p>
            <a:pPr rtl="0"/>
            <a:endParaRPr lang="fr-FR" sz="3600" b="1" baseline="30000" dirty="0">
              <a:latin typeface="+mn-lt"/>
            </a:endParaRPr>
          </a:p>
          <a:p>
            <a:pPr rtl="0"/>
            <a:r>
              <a:rPr lang="en" sz="3600" b="1" baseline="30000" dirty="0">
                <a:latin typeface="+mn-lt"/>
              </a:rPr>
              <a:t>Encrypts data</a:t>
            </a:r>
            <a:r>
              <a:rPr lang="en" sz="3600" baseline="30000" dirty="0">
                <a:latin typeface="+mn-lt"/>
              </a:rPr>
              <a:t> with a master password.</a:t>
            </a:r>
          </a:p>
          <a:p>
            <a:pPr rtl="0"/>
            <a:endParaRPr lang="fr-FR" sz="3600" b="1" baseline="30000" dirty="0">
              <a:latin typeface="+mn-lt"/>
            </a:endParaRPr>
          </a:p>
          <a:p>
            <a:pPr rtl="0"/>
            <a:r>
              <a:rPr lang="en" sz="3600" b="1" baseline="30000" dirty="0">
                <a:latin typeface="+mn-lt"/>
              </a:rPr>
              <a:t>Generates strong passwords and OTPs</a:t>
            </a:r>
            <a:r>
              <a:rPr lang="en" sz="3600" baseline="30000" dirty="0">
                <a:latin typeface="+mn-lt"/>
              </a:rPr>
              <a:t> (one-time codes for 2FA)</a:t>
            </a:r>
          </a:p>
        </p:txBody>
      </p:sp>
      <p:grpSp>
        <p:nvGrpSpPr>
          <p:cNvPr id="14" name="object 30">
            <a:extLst>
              <a:ext uri="{FF2B5EF4-FFF2-40B4-BE49-F238E27FC236}">
                <a16:creationId xmlns:a16="http://schemas.microsoft.com/office/drawing/2014/main" id="{A366729B-348A-7CC3-178E-0F04F5AB784E}"/>
              </a:ext>
            </a:extLst>
          </p:cNvPr>
          <p:cNvGrpSpPr/>
          <p:nvPr/>
        </p:nvGrpSpPr>
        <p:grpSpPr>
          <a:xfrm>
            <a:off x="710104" y="611761"/>
            <a:ext cx="18580100" cy="436880"/>
            <a:chOff x="710104" y="611761"/>
            <a:chExt cx="18580100" cy="436880"/>
          </a:xfrm>
        </p:grpSpPr>
        <p:sp>
          <p:nvSpPr>
            <p:cNvPr id="19" name="object 31">
              <a:extLst>
                <a:ext uri="{FF2B5EF4-FFF2-40B4-BE49-F238E27FC236}">
                  <a16:creationId xmlns:a16="http://schemas.microsoft.com/office/drawing/2014/main" id="{A83E994E-1031-E9CE-0406-6375D879D71B}"/>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0" name="object 32">
              <a:extLst>
                <a:ext uri="{FF2B5EF4-FFF2-40B4-BE49-F238E27FC236}">
                  <a16:creationId xmlns:a16="http://schemas.microsoft.com/office/drawing/2014/main" id="{4E6DDB86-3064-4E65-E33A-22ED52C86A2E}"/>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1" name="object 33">
              <a:extLst>
                <a:ext uri="{FF2B5EF4-FFF2-40B4-BE49-F238E27FC236}">
                  <a16:creationId xmlns:a16="http://schemas.microsoft.com/office/drawing/2014/main" id="{C334A175-9C72-05E3-D3D5-B29D555F69F0}"/>
                </a:ext>
              </a:extLst>
            </p:cNvPr>
            <p:cNvPicPr/>
            <p:nvPr/>
          </p:nvPicPr>
          <p:blipFill>
            <a:blip r:embed="rId3" cstate="print"/>
            <a:stretch>
              <a:fillRect/>
            </a:stretch>
          </p:blipFill>
          <p:spPr>
            <a:xfrm>
              <a:off x="10224508" y="804486"/>
              <a:ext cx="101839" cy="104719"/>
            </a:xfrm>
            <a:prstGeom prst="rect">
              <a:avLst/>
            </a:prstGeom>
          </p:spPr>
        </p:pic>
        <p:sp>
          <p:nvSpPr>
            <p:cNvPr id="22" name="object 34">
              <a:extLst>
                <a:ext uri="{FF2B5EF4-FFF2-40B4-BE49-F238E27FC236}">
                  <a16:creationId xmlns:a16="http://schemas.microsoft.com/office/drawing/2014/main" id="{CAC9DD53-F60B-4AA9-4D4D-4F8877D0CA04}"/>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3" name="object 35">
              <a:extLst>
                <a:ext uri="{FF2B5EF4-FFF2-40B4-BE49-F238E27FC236}">
                  <a16:creationId xmlns:a16="http://schemas.microsoft.com/office/drawing/2014/main" id="{7FEC4BAE-2DE8-FB89-5119-A6EAA6E6ED9C}"/>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4" name="object 36">
              <a:extLst>
                <a:ext uri="{FF2B5EF4-FFF2-40B4-BE49-F238E27FC236}">
                  <a16:creationId xmlns:a16="http://schemas.microsoft.com/office/drawing/2014/main" id="{7A3C6EAD-16FC-DDFD-8B03-0E8B24894F16}"/>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5" name="object 37">
              <a:extLst>
                <a:ext uri="{FF2B5EF4-FFF2-40B4-BE49-F238E27FC236}">
                  <a16:creationId xmlns:a16="http://schemas.microsoft.com/office/drawing/2014/main" id="{C86B90F1-35C6-F76B-B204-048971A17982}"/>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6" name="object 38">
              <a:extLst>
                <a:ext uri="{FF2B5EF4-FFF2-40B4-BE49-F238E27FC236}">
                  <a16:creationId xmlns:a16="http://schemas.microsoft.com/office/drawing/2014/main" id="{24EC4B4B-563E-452E-5F8C-FF636CEAAF17}"/>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7" name="object 39">
              <a:extLst>
                <a:ext uri="{FF2B5EF4-FFF2-40B4-BE49-F238E27FC236}">
                  <a16:creationId xmlns:a16="http://schemas.microsoft.com/office/drawing/2014/main" id="{B672E43B-E314-E0A8-2E5F-0B4E7B676E3C}"/>
                </a:ext>
              </a:extLst>
            </p:cNvPr>
            <p:cNvPicPr/>
            <p:nvPr/>
          </p:nvPicPr>
          <p:blipFill>
            <a:blip r:embed="rId4" cstate="print"/>
            <a:stretch>
              <a:fillRect/>
            </a:stretch>
          </p:blipFill>
          <p:spPr>
            <a:xfrm>
              <a:off x="900799" y="665402"/>
              <a:ext cx="90707" cy="160393"/>
            </a:xfrm>
            <a:prstGeom prst="rect">
              <a:avLst/>
            </a:prstGeom>
          </p:spPr>
        </p:pic>
      </p:grpSp>
      <p:sp>
        <p:nvSpPr>
          <p:cNvPr id="28" name="object 17">
            <a:extLst>
              <a:ext uri="{FF2B5EF4-FFF2-40B4-BE49-F238E27FC236}">
                <a16:creationId xmlns:a16="http://schemas.microsoft.com/office/drawing/2014/main" id="{E7405F1C-B7EF-02C0-E1C0-24ADA856A142}"/>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12887911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E403-3889-F158-8442-87A9DEAD9AE5}"/>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5ABE9AE6-7D7B-54B8-A385-CDE25D5CBCE3}"/>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0A2A68E8-8B44-DDDB-5967-35E4E038559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D9706BCC-E98F-F56F-20F9-C73EB8A70546}"/>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DE742E01-2C9B-AF2E-414D-B474074D64DB}"/>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89F30290-3B31-A5D1-DD8A-FF791E3CE17F}"/>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9E1C8CF1-B8E6-1738-0504-CCD0FD3D284F}"/>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3268A547-7D90-DE52-396A-AD96C8A8322A}"/>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92C99C6C-9393-696E-0C90-ACDEBE96486F}"/>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84F66AC9-7E9B-FCC4-5827-830ACA28AAF0}"/>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F453D0BD-E955-F326-7B7E-B41E57A4CAA6}"/>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AA9801B2-DA13-FC0F-8F2D-852506DFD37F}"/>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65EFEFCD-D124-9A00-5BED-7643090517CD}"/>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A98B087C-3B6D-12EF-93DC-5D520FFAB2B8}"/>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17" name="object 23">
            <a:extLst>
              <a:ext uri="{FF2B5EF4-FFF2-40B4-BE49-F238E27FC236}">
                <a16:creationId xmlns:a16="http://schemas.microsoft.com/office/drawing/2014/main" id="{760F47EA-C576-3E78-35FE-2838CEF3DF9B}"/>
              </a:ext>
            </a:extLst>
          </p:cNvPr>
          <p:cNvSpPr/>
          <p:nvPr/>
        </p:nvSpPr>
        <p:spPr>
          <a:xfrm>
            <a:off x="13953522" y="6296981"/>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8" name="object 24">
            <a:extLst>
              <a:ext uri="{FF2B5EF4-FFF2-40B4-BE49-F238E27FC236}">
                <a16:creationId xmlns:a16="http://schemas.microsoft.com/office/drawing/2014/main" id="{16F253DB-8175-28C1-2BB8-F94ED9511503}"/>
              </a:ext>
            </a:extLst>
          </p:cNvPr>
          <p:cNvSpPr/>
          <p:nvPr/>
        </p:nvSpPr>
        <p:spPr>
          <a:xfrm>
            <a:off x="13952055" y="6473018"/>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51"/>
                </a:lnTo>
                <a:lnTo>
                  <a:pt x="266877" y="182245"/>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02"/>
                </a:lnTo>
                <a:lnTo>
                  <a:pt x="398589" y="175399"/>
                </a:lnTo>
                <a:lnTo>
                  <a:pt x="413397" y="165976"/>
                </a:lnTo>
                <a:lnTo>
                  <a:pt x="476592" y="128219"/>
                </a:lnTo>
                <a:lnTo>
                  <a:pt x="506691" y="107505"/>
                </a:lnTo>
                <a:lnTo>
                  <a:pt x="533908" y="83400"/>
                </a:lnTo>
                <a:lnTo>
                  <a:pt x="536943" y="80175"/>
                </a:lnTo>
                <a:lnTo>
                  <a:pt x="539267" y="75222"/>
                </a:lnTo>
                <a:close/>
              </a:path>
            </a:pathLst>
          </a:custGeom>
          <a:solidFill>
            <a:srgbClr val="98CDD9"/>
          </a:solidFill>
        </p:spPr>
        <p:txBody>
          <a:bodyPr wrap="square" lIns="0" tIns="0" rIns="0" bIns="0" rtlCol="0"/>
          <a:lstStyle/>
          <a:p>
            <a:endParaRPr/>
          </a:p>
        </p:txBody>
      </p:sp>
      <p:sp>
        <p:nvSpPr>
          <p:cNvPr id="32" name="object 25">
            <a:extLst>
              <a:ext uri="{FF2B5EF4-FFF2-40B4-BE49-F238E27FC236}">
                <a16:creationId xmlns:a16="http://schemas.microsoft.com/office/drawing/2014/main" id="{65BB7F5A-EDD5-409D-86A4-A898DC8C0487}"/>
              </a:ext>
            </a:extLst>
          </p:cNvPr>
          <p:cNvSpPr/>
          <p:nvPr/>
        </p:nvSpPr>
        <p:spPr>
          <a:xfrm>
            <a:off x="13953522" y="727992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dirty="0"/>
          </a:p>
        </p:txBody>
      </p:sp>
      <p:sp>
        <p:nvSpPr>
          <p:cNvPr id="86" name="object 26">
            <a:extLst>
              <a:ext uri="{FF2B5EF4-FFF2-40B4-BE49-F238E27FC236}">
                <a16:creationId xmlns:a16="http://schemas.microsoft.com/office/drawing/2014/main" id="{5D9E87B1-E887-9C59-C8AE-FB77A84826FD}"/>
              </a:ext>
            </a:extLst>
          </p:cNvPr>
          <p:cNvSpPr/>
          <p:nvPr/>
        </p:nvSpPr>
        <p:spPr>
          <a:xfrm>
            <a:off x="13952055" y="7455960"/>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64"/>
                </a:lnTo>
                <a:lnTo>
                  <a:pt x="266877" y="182257"/>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15"/>
                </a:lnTo>
                <a:lnTo>
                  <a:pt x="398589" y="175399"/>
                </a:lnTo>
                <a:lnTo>
                  <a:pt x="413397" y="165976"/>
                </a:lnTo>
                <a:lnTo>
                  <a:pt x="476592" y="128219"/>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87" name="object 27">
            <a:extLst>
              <a:ext uri="{FF2B5EF4-FFF2-40B4-BE49-F238E27FC236}">
                <a16:creationId xmlns:a16="http://schemas.microsoft.com/office/drawing/2014/main" id="{9150A269-1ADC-7521-52A0-A11D3F244EDF}"/>
              </a:ext>
            </a:extLst>
          </p:cNvPr>
          <p:cNvSpPr/>
          <p:nvPr/>
        </p:nvSpPr>
        <p:spPr>
          <a:xfrm>
            <a:off x="13953522" y="8798422"/>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8" name="object 28">
            <a:extLst>
              <a:ext uri="{FF2B5EF4-FFF2-40B4-BE49-F238E27FC236}">
                <a16:creationId xmlns:a16="http://schemas.microsoft.com/office/drawing/2014/main" id="{A173FBDA-CDE7-95AF-558C-7BC5D6662B3B}"/>
              </a:ext>
            </a:extLst>
          </p:cNvPr>
          <p:cNvSpPr/>
          <p:nvPr/>
        </p:nvSpPr>
        <p:spPr>
          <a:xfrm>
            <a:off x="13952055" y="8974455"/>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602"/>
                </a:lnTo>
                <a:lnTo>
                  <a:pt x="270662" y="175831"/>
                </a:lnTo>
                <a:lnTo>
                  <a:pt x="267017" y="182664"/>
                </a:lnTo>
                <a:lnTo>
                  <a:pt x="266877" y="182257"/>
                </a:lnTo>
                <a:lnTo>
                  <a:pt x="171488" y="107492"/>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52"/>
                </a:lnTo>
                <a:lnTo>
                  <a:pt x="251028" y="253733"/>
                </a:lnTo>
                <a:lnTo>
                  <a:pt x="269659" y="260959"/>
                </a:lnTo>
                <a:lnTo>
                  <a:pt x="269900" y="261048"/>
                </a:lnTo>
                <a:lnTo>
                  <a:pt x="269938" y="260883"/>
                </a:lnTo>
                <a:lnTo>
                  <a:pt x="290652" y="247002"/>
                </a:lnTo>
                <a:lnTo>
                  <a:pt x="334111" y="219062"/>
                </a:lnTo>
                <a:lnTo>
                  <a:pt x="355079" y="205003"/>
                </a:lnTo>
                <a:lnTo>
                  <a:pt x="383984" y="185115"/>
                </a:lnTo>
                <a:lnTo>
                  <a:pt x="398589" y="175399"/>
                </a:lnTo>
                <a:lnTo>
                  <a:pt x="413397" y="165989"/>
                </a:lnTo>
                <a:lnTo>
                  <a:pt x="476592" y="128219"/>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2BBCC788-AACF-3683-D9A4-CED12AF1B617}"/>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6DDF947F-86B6-FA1C-99AA-58B38C16F020}"/>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19F0925C-CC54-7805-14C9-59B1231E8E53}"/>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A15CCAB5-DBB9-6455-4FCD-9149FD8E7239}"/>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081D84A6-E543-A188-4E80-9A5173FFB23C}"/>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sp>
        <p:nvSpPr>
          <p:cNvPr id="99" name="ZoneTexte 98">
            <a:extLst>
              <a:ext uri="{FF2B5EF4-FFF2-40B4-BE49-F238E27FC236}">
                <a16:creationId xmlns:a16="http://schemas.microsoft.com/office/drawing/2014/main" id="{0E529EB3-9487-D225-FE9A-AE69010ED2AB}"/>
              </a:ext>
            </a:extLst>
          </p:cNvPr>
          <p:cNvSpPr txBox="1"/>
          <p:nvPr/>
        </p:nvSpPr>
        <p:spPr>
          <a:xfrm>
            <a:off x="14826248" y="4842550"/>
            <a:ext cx="4065001" cy="5632311"/>
          </a:xfrm>
          <a:prstGeom prst="rect">
            <a:avLst/>
          </a:prstGeom>
          <a:noFill/>
        </p:spPr>
        <p:txBody>
          <a:bodyPr wrap="square" rtlCol="0">
            <a:spAutoFit/>
          </a:bodyPr>
          <a:lstStyle/>
          <a:p>
            <a:pPr rtl="0"/>
            <a:r>
              <a:rPr lang="en" sz="3600" b="1" baseline="30000" dirty="0">
                <a:latin typeface="+mn-lt"/>
              </a:rPr>
              <a:t>Securely stores</a:t>
            </a:r>
            <a:r>
              <a:rPr lang="en" sz="3600" baseline="30000" dirty="0">
                <a:latin typeface="+mn-lt"/>
              </a:rPr>
              <a:t> passwords, IDs, sensitive notes, etc.</a:t>
            </a:r>
          </a:p>
          <a:p>
            <a:pPr rtl="0"/>
            <a:endParaRPr lang="fr-FR" sz="3600" b="1" baseline="30000" dirty="0">
              <a:latin typeface="+mn-lt"/>
            </a:endParaRPr>
          </a:p>
          <a:p>
            <a:pPr rtl="0"/>
            <a:r>
              <a:rPr lang="en" sz="3600" b="1" baseline="30000" dirty="0">
                <a:latin typeface="+mn-lt"/>
              </a:rPr>
              <a:t>Encrypts data</a:t>
            </a:r>
            <a:r>
              <a:rPr lang="en" sz="3600" baseline="30000" dirty="0">
                <a:latin typeface="+mn-lt"/>
              </a:rPr>
              <a:t> with a master password.</a:t>
            </a:r>
          </a:p>
          <a:p>
            <a:pPr rtl="0"/>
            <a:endParaRPr lang="fr-FR" sz="3600" b="1" baseline="30000" dirty="0">
              <a:latin typeface="+mn-lt"/>
            </a:endParaRPr>
          </a:p>
          <a:p>
            <a:pPr rtl="0"/>
            <a:r>
              <a:rPr lang="en" sz="3600" b="1" baseline="30000" dirty="0">
                <a:latin typeface="+mn-lt"/>
              </a:rPr>
              <a:t>Generates strong passwords and OTPs</a:t>
            </a:r>
            <a:r>
              <a:rPr lang="en" sz="3600" baseline="30000" dirty="0">
                <a:latin typeface="+mn-lt"/>
              </a:rPr>
              <a:t> (one-time codes for 2FA)</a:t>
            </a:r>
          </a:p>
          <a:p>
            <a:pPr rtl="0"/>
            <a:endParaRPr lang="fr-FR" sz="3600" b="1" baseline="30000" dirty="0">
              <a:latin typeface="+mn-lt"/>
            </a:endParaRPr>
          </a:p>
          <a:p>
            <a:pPr rtl="0"/>
            <a:r>
              <a:rPr lang="en" sz="3600" b="1" baseline="30000" dirty="0">
                <a:latin typeface="+mn-lt"/>
              </a:rPr>
              <a:t>Compatible on several platforms</a:t>
            </a:r>
            <a:r>
              <a:rPr lang="en" sz="3600" baseline="30000" dirty="0">
                <a:latin typeface="+mn-lt"/>
              </a:rPr>
              <a:t> for example: Windows, iOS (KeePassium), Android (KeePass2Android)</a:t>
            </a:r>
          </a:p>
        </p:txBody>
      </p:sp>
      <p:grpSp>
        <p:nvGrpSpPr>
          <p:cNvPr id="14" name="object 30">
            <a:extLst>
              <a:ext uri="{FF2B5EF4-FFF2-40B4-BE49-F238E27FC236}">
                <a16:creationId xmlns:a16="http://schemas.microsoft.com/office/drawing/2014/main" id="{F3EF17CA-3C5C-9940-D9CF-71250ABECBE8}"/>
              </a:ext>
            </a:extLst>
          </p:cNvPr>
          <p:cNvGrpSpPr/>
          <p:nvPr/>
        </p:nvGrpSpPr>
        <p:grpSpPr>
          <a:xfrm>
            <a:off x="710104" y="611761"/>
            <a:ext cx="18580100" cy="436880"/>
            <a:chOff x="710104" y="611761"/>
            <a:chExt cx="18580100" cy="436880"/>
          </a:xfrm>
        </p:grpSpPr>
        <p:sp>
          <p:nvSpPr>
            <p:cNvPr id="19" name="object 31">
              <a:extLst>
                <a:ext uri="{FF2B5EF4-FFF2-40B4-BE49-F238E27FC236}">
                  <a16:creationId xmlns:a16="http://schemas.microsoft.com/office/drawing/2014/main" id="{8ABCCEC3-C91F-90D0-4960-7CD94B446180}"/>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0" name="object 32">
              <a:extLst>
                <a:ext uri="{FF2B5EF4-FFF2-40B4-BE49-F238E27FC236}">
                  <a16:creationId xmlns:a16="http://schemas.microsoft.com/office/drawing/2014/main" id="{0AF80C68-FFF9-7B97-F182-0EA48A45D9B7}"/>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1" name="object 33">
              <a:extLst>
                <a:ext uri="{FF2B5EF4-FFF2-40B4-BE49-F238E27FC236}">
                  <a16:creationId xmlns:a16="http://schemas.microsoft.com/office/drawing/2014/main" id="{EC0EE1CD-4425-869F-60CE-3B105C5C4352}"/>
                </a:ext>
              </a:extLst>
            </p:cNvPr>
            <p:cNvPicPr/>
            <p:nvPr/>
          </p:nvPicPr>
          <p:blipFill>
            <a:blip r:embed="rId3" cstate="print"/>
            <a:stretch>
              <a:fillRect/>
            </a:stretch>
          </p:blipFill>
          <p:spPr>
            <a:xfrm>
              <a:off x="10224508" y="804486"/>
              <a:ext cx="101839" cy="104719"/>
            </a:xfrm>
            <a:prstGeom prst="rect">
              <a:avLst/>
            </a:prstGeom>
          </p:spPr>
        </p:pic>
        <p:sp>
          <p:nvSpPr>
            <p:cNvPr id="22" name="object 34">
              <a:extLst>
                <a:ext uri="{FF2B5EF4-FFF2-40B4-BE49-F238E27FC236}">
                  <a16:creationId xmlns:a16="http://schemas.microsoft.com/office/drawing/2014/main" id="{BFA77746-546E-FC34-AE59-890D9A0E5E50}"/>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3" name="object 35">
              <a:extLst>
                <a:ext uri="{FF2B5EF4-FFF2-40B4-BE49-F238E27FC236}">
                  <a16:creationId xmlns:a16="http://schemas.microsoft.com/office/drawing/2014/main" id="{488AE23A-6CF1-5FBA-B7FB-7F430C6B5F8D}"/>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4" name="object 36">
              <a:extLst>
                <a:ext uri="{FF2B5EF4-FFF2-40B4-BE49-F238E27FC236}">
                  <a16:creationId xmlns:a16="http://schemas.microsoft.com/office/drawing/2014/main" id="{76E46F4E-3484-24EA-0ADA-462E4EE49145}"/>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5" name="object 37">
              <a:extLst>
                <a:ext uri="{FF2B5EF4-FFF2-40B4-BE49-F238E27FC236}">
                  <a16:creationId xmlns:a16="http://schemas.microsoft.com/office/drawing/2014/main" id="{AD401CFF-3B0B-EEB3-9B4D-CAB137B0DF77}"/>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6" name="object 38">
              <a:extLst>
                <a:ext uri="{FF2B5EF4-FFF2-40B4-BE49-F238E27FC236}">
                  <a16:creationId xmlns:a16="http://schemas.microsoft.com/office/drawing/2014/main" id="{51825E4C-685A-6928-00F6-505844AFCFB3}"/>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7" name="object 39">
              <a:extLst>
                <a:ext uri="{FF2B5EF4-FFF2-40B4-BE49-F238E27FC236}">
                  <a16:creationId xmlns:a16="http://schemas.microsoft.com/office/drawing/2014/main" id="{4FFADCE2-C5B1-7CEC-3489-625123259F6B}"/>
                </a:ext>
              </a:extLst>
            </p:cNvPr>
            <p:cNvPicPr/>
            <p:nvPr/>
          </p:nvPicPr>
          <p:blipFill>
            <a:blip r:embed="rId4" cstate="print"/>
            <a:stretch>
              <a:fillRect/>
            </a:stretch>
          </p:blipFill>
          <p:spPr>
            <a:xfrm>
              <a:off x="900799" y="665402"/>
              <a:ext cx="90707" cy="160393"/>
            </a:xfrm>
            <a:prstGeom prst="rect">
              <a:avLst/>
            </a:prstGeom>
          </p:spPr>
        </p:pic>
      </p:grpSp>
      <p:sp>
        <p:nvSpPr>
          <p:cNvPr id="28" name="object 17">
            <a:extLst>
              <a:ext uri="{FF2B5EF4-FFF2-40B4-BE49-F238E27FC236}">
                <a16:creationId xmlns:a16="http://schemas.microsoft.com/office/drawing/2014/main" id="{0A4A4E2B-3035-2309-6763-D8323C6C6F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5640829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en-US" sz="6600" b="1" spc="-150" noProof="0" dirty="0"/>
              <a:t>IS YOUR PASSWORD COMPROMISED?</a:t>
            </a:r>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10" name="object 10"/>
            <p:cNvPicPr/>
            <p:nvPr/>
          </p:nvPicPr>
          <p:blipFill>
            <a:blip r:embed="rId2"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16" name="object 16"/>
            <p:cNvPicPr/>
            <p:nvPr/>
          </p:nvPicPr>
          <p:blipFill>
            <a:blip r:embed="rId3" cstate="print"/>
            <a:stretch>
              <a:fillRect/>
            </a:stretch>
          </p:blipFill>
          <p:spPr>
            <a:xfrm>
              <a:off x="900799" y="665402"/>
              <a:ext cx="90707" cy="160393"/>
            </a:xfrm>
            <a:prstGeom prst="rect">
              <a:avLst/>
            </a:prstGeom>
          </p:spPr>
        </p:pic>
      </p:grpSp>
      <p:sp>
        <p:nvSpPr>
          <p:cNvPr id="19" name="object 17">
            <a:extLst>
              <a:ext uri="{FF2B5EF4-FFF2-40B4-BE49-F238E27FC236}">
                <a16:creationId xmlns:a16="http://schemas.microsoft.com/office/drawing/2014/main" id="{3C169097-9506-4811-86A0-596B478C1DE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17" name="object 2">
            <a:extLst>
              <a:ext uri="{FF2B5EF4-FFF2-40B4-BE49-F238E27FC236}">
                <a16:creationId xmlns:a16="http://schemas.microsoft.com/office/drawing/2014/main" id="{C0A10DA4-11C2-49EB-8B49-E30CC5B994DD}"/>
              </a:ext>
            </a:extLst>
          </p:cNvPr>
          <p:cNvGrpSpPr/>
          <p:nvPr/>
        </p:nvGrpSpPr>
        <p:grpSpPr>
          <a:xfrm>
            <a:off x="0" y="4232373"/>
            <a:ext cx="20104100" cy="5131435"/>
            <a:chOff x="0" y="4232373"/>
            <a:chExt cx="20104100" cy="5131435"/>
          </a:xfrm>
        </p:grpSpPr>
        <p:pic>
          <p:nvPicPr>
            <p:cNvPr id="18" name="object 3">
              <a:extLst>
                <a:ext uri="{FF2B5EF4-FFF2-40B4-BE49-F238E27FC236}">
                  <a16:creationId xmlns:a16="http://schemas.microsoft.com/office/drawing/2014/main" id="{564D7E9F-C570-2450-2D60-36451BB8BBC3}"/>
                </a:ext>
              </a:extLst>
            </p:cNvPr>
            <p:cNvPicPr/>
            <p:nvPr/>
          </p:nvPicPr>
          <p:blipFill>
            <a:blip r:embed="rId4" cstate="email">
              <a:extLst>
                <a:ext uri="{28A0092B-C50C-407E-A947-70E740481C1C}">
                  <a14:useLocalDpi xmlns:a14="http://schemas.microsoft.com/office/drawing/2010/main"/>
                </a:ext>
              </a:extLst>
            </a:blip>
            <a:stretch>
              <a:fillRect/>
            </a:stretch>
          </p:blipFill>
          <p:spPr>
            <a:xfrm>
              <a:off x="0" y="4232373"/>
              <a:ext cx="20104099" cy="4916153"/>
            </a:xfrm>
            <a:prstGeom prst="rect">
              <a:avLst/>
            </a:prstGeom>
          </p:spPr>
        </p:pic>
        <p:sp>
          <p:nvSpPr>
            <p:cNvPr id="20" name="object 4">
              <a:extLst>
                <a:ext uri="{FF2B5EF4-FFF2-40B4-BE49-F238E27FC236}">
                  <a16:creationId xmlns:a16="http://schemas.microsoft.com/office/drawing/2014/main" id="{A8BF8441-406E-D33F-27B3-4B89CC5A3145}"/>
                </a:ext>
              </a:extLst>
            </p:cNvPr>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21" name="object 5">
              <a:extLst>
                <a:ext uri="{FF2B5EF4-FFF2-40B4-BE49-F238E27FC236}">
                  <a16:creationId xmlns:a16="http://schemas.microsoft.com/office/drawing/2014/main" id="{E0466D67-C916-6D84-1D58-8712335147CA}"/>
                </a:ext>
              </a:extLst>
            </p:cNvPr>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7322448"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850" noProof="0" dirty="0">
                <a:solidFill>
                  <a:srgbClr val="231F20"/>
                </a:solidFill>
                <a:uFill>
                  <a:solidFill>
                    <a:srgbClr val="231F20"/>
                  </a:solidFill>
                </a:uFill>
              </a:rPr>
              <a:t>TO </a:t>
            </a:r>
            <a:r>
              <a:rPr lang="en-US" sz="7400" b="1" u="sng" spc="555" noProof="0" dirty="0">
                <a:solidFill>
                  <a:srgbClr val="231F20"/>
                </a:solidFill>
                <a:uFill>
                  <a:solidFill>
                    <a:srgbClr val="231F20"/>
                  </a:solidFill>
                </a:uFill>
              </a:rPr>
              <a:t>REMEMBER</a:t>
            </a:r>
            <a:r>
              <a:rPr lang="en-US" sz="7400" b="1" spc="-175" noProof="0" dirty="0">
                <a:solidFill>
                  <a:srgbClr val="231F20"/>
                </a:solidFill>
              </a:rPr>
              <a:t>:</a:t>
            </a:r>
            <a:endParaRPr lang="en-US" sz="7400" b="1" noProof="0"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lang="en-US" noProof="0" dirty="0"/>
          </a:p>
        </p:txBody>
      </p:sp>
      <p:sp>
        <p:nvSpPr>
          <p:cNvPr id="4" name="object 4"/>
          <p:cNvSpPr/>
          <p:nvPr/>
        </p:nvSpPr>
        <p:spPr>
          <a:xfrm>
            <a:off x="2882188" y="8178476"/>
            <a:ext cx="14310994" cy="1421964"/>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lang="en-US" noProof="0" dirty="0"/>
          </a:p>
        </p:txBody>
      </p:sp>
      <p:sp>
        <p:nvSpPr>
          <p:cNvPr id="5" name="object 5"/>
          <p:cNvSpPr txBox="1"/>
          <p:nvPr/>
        </p:nvSpPr>
        <p:spPr>
          <a:xfrm>
            <a:off x="3547400" y="6480536"/>
            <a:ext cx="12900025" cy="2960747"/>
          </a:xfrm>
          <a:prstGeom prst="rect">
            <a:avLst/>
          </a:prstGeom>
        </p:spPr>
        <p:txBody>
          <a:bodyPr vert="horz" wrap="square" lIns="0" tIns="99060" rIns="0" bIns="0" rtlCol="0">
            <a:spAutoFit/>
          </a:bodyPr>
          <a:lstStyle/>
          <a:p>
            <a:pPr marL="12700" marR="219710">
              <a:lnSpc>
                <a:spcPts val="4300"/>
              </a:lnSpc>
              <a:spcBef>
                <a:spcPts val="780"/>
              </a:spcBef>
            </a:pPr>
            <a:r>
              <a:rPr lang="en-US" sz="4100" b="1" spc="-150" noProof="0" dirty="0">
                <a:solidFill>
                  <a:srgbClr val="231F20"/>
                </a:solidFill>
                <a:latin typeface="Calibri"/>
                <a:cs typeface="Calibri"/>
              </a:rPr>
              <a:t>SECURE ACCOUNTS AND DEVICES WITH STRONG PASSWORDS OR PASSPHRASES</a:t>
            </a:r>
          </a:p>
          <a:p>
            <a:pPr marL="12700" marR="219710">
              <a:lnSpc>
                <a:spcPts val="4300"/>
              </a:lnSpc>
              <a:spcBef>
                <a:spcPts val="780"/>
              </a:spcBef>
            </a:pPr>
            <a:endParaRPr lang="en-US" sz="5500" b="1" spc="-150" noProof="0" dirty="0">
              <a:latin typeface="Calibri"/>
              <a:cs typeface="Calibri"/>
            </a:endParaRPr>
          </a:p>
          <a:p>
            <a:pPr marL="12700" marR="5080">
              <a:lnSpc>
                <a:spcPts val="4300"/>
              </a:lnSpc>
              <a:spcBef>
                <a:spcPts val="5"/>
              </a:spcBef>
            </a:pPr>
            <a:r>
              <a:rPr lang="en-US" sz="4100" b="1" spc="-150" noProof="0" dirty="0">
                <a:solidFill>
                  <a:srgbClr val="231F20"/>
                </a:solidFill>
                <a:latin typeface="Calibri"/>
                <a:cs typeface="Calibri"/>
              </a:rPr>
              <a:t>ENSURE THAT PASSWORDS OR PASSPHRASES ARE UNIQUE FOR EACH ACCOUNT AND DEVICE</a:t>
            </a:r>
            <a:endParaRPr lang="en-US" sz="4100" b="1" spc="-150" noProof="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lang="en-US" noProof="0" dirty="0"/>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lang="en-US" noProof="0" dirty="0"/>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lang="en-US" noProof="0" dirty="0"/>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lang="en-US" noProof="0" dirty="0"/>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lang="en-US" noProof="0" dirty="0"/>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lang="en-US" noProof="0" dirty="0"/>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24" name="object 24"/>
            <p:cNvPicPr/>
            <p:nvPr/>
          </p:nvPicPr>
          <p:blipFill>
            <a:blip r:embed="rId6" cstate="print"/>
            <a:stretch>
              <a:fillRect/>
            </a:stretch>
          </p:blipFill>
          <p:spPr>
            <a:xfrm>
              <a:off x="900799" y="665402"/>
              <a:ext cx="90707" cy="160393"/>
            </a:xfrm>
            <a:prstGeom prst="rect">
              <a:avLst/>
            </a:prstGeom>
          </p:spPr>
        </p:pic>
      </p:grpSp>
      <p:sp>
        <p:nvSpPr>
          <p:cNvPr id="27" name="object 17">
            <a:extLst>
              <a:ext uri="{FF2B5EF4-FFF2-40B4-BE49-F238E27FC236}">
                <a16:creationId xmlns:a16="http://schemas.microsoft.com/office/drawing/2014/main" id="{FB51B798-0BFE-474E-B557-59758FE413D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lang="en-US" noProof="0" dirty="0"/>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lang="en-US" noProof="0" dirty="0"/>
            </a:p>
          </p:txBody>
        </p:sp>
      </p:grpSp>
      <p:sp>
        <p:nvSpPr>
          <p:cNvPr id="5" name="object 5"/>
          <p:cNvSpPr txBox="1"/>
          <p:nvPr/>
        </p:nvSpPr>
        <p:spPr>
          <a:xfrm>
            <a:off x="73868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en-US" sz="6550" b="1" u="sng" spc="-300" noProof="0" dirty="0">
                <a:solidFill>
                  <a:srgbClr val="1D1D1B"/>
                </a:solidFill>
                <a:uFill>
                  <a:solidFill>
                    <a:srgbClr val="1D1D1B"/>
                  </a:solidFill>
                </a:uFill>
                <a:latin typeface="Calibri"/>
                <a:cs typeface="Calibri"/>
              </a:rPr>
              <a:t>ACTIVITY 2</a:t>
            </a:r>
            <a:endParaRPr lang="en-US" sz="6550" b="1" spc="-300" noProof="0" dirty="0">
              <a:latin typeface="Calibri"/>
              <a:cs typeface="Calibri"/>
            </a:endParaRPr>
          </a:p>
        </p:txBody>
      </p:sp>
      <p:pic>
        <p:nvPicPr>
          <p:cNvPr id="7" name="object 7"/>
          <p:cNvPicPr/>
          <p:nvPr/>
        </p:nvPicPr>
        <p:blipFill>
          <a:blip r:embed="rId2" cstate="email">
            <a:extLst>
              <a:ext uri="{28A0092B-C50C-407E-A947-70E740481C1C}">
                <a14:useLocalDpi xmlns:a14="http://schemas.microsoft.com/office/drawing/2010/main"/>
              </a:ext>
            </a:extLst>
          </a:blip>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86882" y="3715364"/>
            <a:ext cx="12190168" cy="4641014"/>
          </a:xfrm>
          <a:prstGeom prst="rect">
            <a:avLst/>
          </a:prstGeom>
        </p:spPr>
        <p:txBody>
          <a:bodyPr vert="horz" wrap="square" lIns="0" tIns="11430" rIns="0" bIns="0" rtlCol="0">
            <a:spAutoFit/>
          </a:bodyPr>
          <a:lstStyle/>
          <a:p>
            <a:pPr marL="12700">
              <a:lnSpc>
                <a:spcPts val="15119"/>
              </a:lnSpc>
              <a:spcBef>
                <a:spcPts val="90"/>
              </a:spcBef>
            </a:pPr>
            <a:r>
              <a:rPr lang="en-US" sz="13200" b="1" spc="-300" noProof="0" dirty="0">
                <a:solidFill>
                  <a:srgbClr val="1D1D1B"/>
                </a:solidFill>
                <a:latin typeface="Calibri"/>
                <a:cs typeface="Calibri"/>
              </a:rPr>
              <a:t>PROTECT</a:t>
            </a:r>
            <a:endParaRPr lang="en-US" sz="13200" b="1" spc="-300" noProof="0" dirty="0">
              <a:latin typeface="Calibri"/>
              <a:cs typeface="Calibri"/>
            </a:endParaRPr>
          </a:p>
          <a:p>
            <a:pPr marL="12700" marR="15875">
              <a:lnSpc>
                <a:spcPts val="10500"/>
              </a:lnSpc>
              <a:spcBef>
                <a:spcPts val="45"/>
              </a:spcBef>
            </a:pPr>
            <a:r>
              <a:rPr lang="en-US" sz="9300" b="1" spc="-300" noProof="0" dirty="0">
                <a:solidFill>
                  <a:srgbClr val="1D1D1B"/>
                </a:solidFill>
                <a:latin typeface="Calibri"/>
                <a:cs typeface="Calibri"/>
              </a:rPr>
              <a:t>YOUR MOST IMPORTANT ONLINE ACCOUNTS</a:t>
            </a:r>
            <a:endParaRPr lang="en-US" sz="9300" b="1" spc="-300" noProof="0" dirty="0">
              <a:latin typeface="Calibri"/>
              <a:cs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en-US" b="1" spc="-150" noProof="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en-US" b="1" spc="-150" noProof="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en-US" b="1" spc="-150" noProof="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03208" y="4175593"/>
            <a:ext cx="2454964" cy="1720407"/>
          </a:xfrm>
          <a:prstGeom prst="rect">
            <a:avLst/>
          </a:prstGeom>
        </p:spPr>
        <p:txBody>
          <a:bodyPr vert="horz" wrap="square" lIns="0" tIns="128905" rIns="0" bIns="0" rtlCol="0">
            <a:spAutoFit/>
          </a:bodyPr>
          <a:lstStyle/>
          <a:p>
            <a:pPr marL="12065" marR="5080" algn="ctr">
              <a:lnSpc>
                <a:spcPts val="3770"/>
              </a:lnSpc>
              <a:spcBef>
                <a:spcPts val="1015"/>
              </a:spcBef>
            </a:pPr>
            <a:r>
              <a:rPr lang="en-US" sz="3600" b="1" spc="-150" noProof="0" dirty="0">
                <a:solidFill>
                  <a:srgbClr val="FFFFFF"/>
                </a:solidFill>
                <a:latin typeface="Calibri"/>
                <a:cs typeface="Calibri"/>
              </a:rPr>
              <a:t>MAILBOX</a:t>
            </a:r>
          </a:p>
          <a:p>
            <a:pPr marL="12065" marR="5080" algn="ctr">
              <a:lnSpc>
                <a:spcPts val="3770"/>
              </a:lnSpc>
              <a:spcBef>
                <a:spcPts val="1015"/>
              </a:spcBef>
            </a:pPr>
            <a:r>
              <a:rPr lang="en-US" sz="3600" b="1" spc="-150" noProof="0" dirty="0">
                <a:solidFill>
                  <a:srgbClr val="FFFFFF"/>
                </a:solidFill>
                <a:latin typeface="Calibri"/>
                <a:cs typeface="Calibri"/>
              </a:rPr>
              <a:t>FOR SCHOOLS</a:t>
            </a:r>
            <a:endParaRPr lang="en-US" sz="3600" b="1" spc="-150" noProof="0" dirty="0">
              <a:latin typeface="Calibri"/>
              <a:cs typeface="Calibri"/>
            </a:endParaRPr>
          </a:p>
        </p:txBody>
      </p:sp>
      <p:sp>
        <p:nvSpPr>
          <p:cNvPr id="9" name="object 9"/>
          <p:cNvSpPr txBox="1"/>
          <p:nvPr/>
        </p:nvSpPr>
        <p:spPr>
          <a:xfrm>
            <a:off x="1939332" y="2329935"/>
            <a:ext cx="1645868" cy="383438"/>
          </a:xfrm>
          <a:prstGeom prst="rect">
            <a:avLst/>
          </a:prstGeom>
        </p:spPr>
        <p:txBody>
          <a:bodyPr vert="horz" wrap="square" lIns="0" tIns="13970" rIns="0" bIns="0" rtlCol="0">
            <a:spAutoFit/>
          </a:bodyPr>
          <a:lstStyle/>
          <a:p>
            <a:pPr marL="12700">
              <a:lnSpc>
                <a:spcPct val="100000"/>
              </a:lnSpc>
              <a:spcBef>
                <a:spcPts val="110"/>
              </a:spcBef>
            </a:pPr>
            <a:r>
              <a:rPr lang="en-US" sz="2400" b="1" spc="-150" noProof="0" dirty="0">
                <a:solidFill>
                  <a:srgbClr val="FFFFFF"/>
                </a:solidFill>
                <a:latin typeface="Calibri"/>
                <a:cs typeface="Calibri"/>
              </a:rPr>
              <a:t>HOMEWORK</a:t>
            </a:r>
            <a:endParaRPr lang="en-US" sz="2400" b="1" spc="-150" noProof="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7903679" y="2356767"/>
            <a:ext cx="1550659" cy="370871"/>
          </a:xfrm>
          <a:prstGeom prst="rect">
            <a:avLst/>
          </a:prstGeom>
        </p:spPr>
        <p:txBody>
          <a:bodyPr vert="horz" wrap="square" lIns="0" tIns="80645" rIns="0" bIns="0" rtlCol="0">
            <a:spAutoFit/>
          </a:bodyPr>
          <a:lstStyle/>
          <a:p>
            <a:pPr marL="12700" marR="9525" indent="403860" algn="l">
              <a:lnSpc>
                <a:spcPts val="2210"/>
              </a:lnSpc>
              <a:spcBef>
                <a:spcPts val="635"/>
              </a:spcBef>
            </a:pPr>
            <a:r>
              <a:rPr lang="en-US" sz="2300" b="1" spc="-150" noProof="0" dirty="0">
                <a:solidFill>
                  <a:srgbClr val="FFFFFF"/>
                </a:solidFill>
                <a:latin typeface="Calibri"/>
                <a:cs typeface="Calibri"/>
              </a:rPr>
              <a:t>WEBSITES</a:t>
            </a:r>
            <a:endParaRPr lang="en-US" sz="2300" b="1" spc="-150" noProof="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en-US" sz="2300" b="1" spc="-150" noProof="0" dirty="0">
                <a:solidFill>
                  <a:srgbClr val="FFFFFF"/>
                </a:solidFill>
                <a:latin typeface="Calibri"/>
                <a:cs typeface="Calibri"/>
              </a:rPr>
              <a:t>ADMINISTRATION TAXES INSURANCE...</a:t>
            </a:r>
            <a:endParaRPr lang="en-US" sz="2300" b="1" spc="-150" noProof="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en-US" sz="2300" b="1" spc="-150" noProof="0" dirty="0">
                <a:solidFill>
                  <a:srgbClr val="FFFFFF"/>
                </a:solidFill>
                <a:latin typeface="Calibri"/>
                <a:cs typeface="Calibri"/>
              </a:rPr>
              <a:t>PICTURES STORAGE</a:t>
            </a:r>
            <a:endParaRPr lang="en-US" sz="2300" b="1" spc="-150" noProof="0" dirty="0">
              <a:latin typeface="Calibri"/>
              <a:cs typeface="Calibri"/>
            </a:endParaRPr>
          </a:p>
        </p:txBody>
      </p:sp>
      <p:sp>
        <p:nvSpPr>
          <p:cNvPr id="14" name="object 14"/>
          <p:cNvSpPr txBox="1"/>
          <p:nvPr/>
        </p:nvSpPr>
        <p:spPr>
          <a:xfrm>
            <a:off x="4758511" y="2734332"/>
            <a:ext cx="969644" cy="792268"/>
          </a:xfrm>
          <a:prstGeom prst="rect">
            <a:avLst/>
          </a:prstGeom>
        </p:spPr>
        <p:txBody>
          <a:bodyPr vert="horz" wrap="square" lIns="0" tIns="66675" rIns="0" bIns="0" rtlCol="0">
            <a:spAutoFit/>
          </a:bodyPr>
          <a:lstStyle/>
          <a:p>
            <a:pPr marL="238760" marR="231775" algn="ctr">
              <a:lnSpc>
                <a:spcPts val="1839"/>
              </a:lnSpc>
              <a:spcBef>
                <a:spcPts val="525"/>
              </a:spcBef>
            </a:pPr>
            <a:endParaRPr lang="en-US" sz="2000" b="1" spc="-150" noProof="0" dirty="0">
              <a:latin typeface="Calibri"/>
              <a:cs typeface="Calibri"/>
            </a:endParaRPr>
          </a:p>
          <a:p>
            <a:pPr algn="ctr">
              <a:lnSpc>
                <a:spcPts val="1855"/>
              </a:lnSpc>
            </a:pPr>
            <a:r>
              <a:rPr lang="en-US" sz="2000" b="1" spc="-150" noProof="0" dirty="0">
                <a:solidFill>
                  <a:srgbClr val="FFFFFF"/>
                </a:solidFill>
                <a:latin typeface="Calibri"/>
                <a:cs typeface="Calibri"/>
              </a:rPr>
              <a:t>CONTACT</a:t>
            </a:r>
          </a:p>
          <a:p>
            <a:pPr algn="ctr">
              <a:lnSpc>
                <a:spcPts val="1855"/>
              </a:lnSpc>
            </a:pPr>
            <a:r>
              <a:rPr lang="en-US" sz="2000" b="1" spc="-150" noProof="0" dirty="0">
                <a:solidFill>
                  <a:srgbClr val="FFFFFF"/>
                </a:solidFill>
                <a:latin typeface="Calibri"/>
                <a:cs typeface="Calibri"/>
              </a:rPr>
              <a:t>LIST </a:t>
            </a:r>
            <a:endParaRPr lang="en-US" sz="2000" b="1" spc="-150" noProof="0" dirty="0">
              <a:latin typeface="Calibri"/>
              <a:cs typeface="Calibri"/>
            </a:endParaRPr>
          </a:p>
        </p:txBody>
      </p:sp>
      <p:sp>
        <p:nvSpPr>
          <p:cNvPr id="15" name="object 15"/>
          <p:cNvSpPr txBox="1"/>
          <p:nvPr/>
        </p:nvSpPr>
        <p:spPr>
          <a:xfrm>
            <a:off x="15767640" y="5779129"/>
            <a:ext cx="1833854"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en-US" sz="3250" b="1" spc="-150" noProof="0" dirty="0">
                <a:solidFill>
                  <a:srgbClr val="FFFFFF"/>
                </a:solidFill>
                <a:latin typeface="Calibri"/>
                <a:cs typeface="Calibri"/>
              </a:rPr>
              <a:t>SOCIAL NETWORK IDENTITY</a:t>
            </a:r>
            <a:endParaRPr lang="en-US" sz="3250" b="1" spc="-150" noProof="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en-US" sz="4250" b="1" spc="-150" noProof="0" dirty="0">
                <a:solidFill>
                  <a:srgbClr val="FFFFFF"/>
                </a:solidFill>
                <a:latin typeface="Calibri"/>
                <a:cs typeface="Calibri"/>
              </a:rPr>
              <a:t>PERSONAL</a:t>
            </a:r>
            <a:endParaRPr lang="en-US" sz="4250" b="1" spc="-150" noProof="0" dirty="0">
              <a:latin typeface="Calibri"/>
              <a:cs typeface="Calibri"/>
            </a:endParaRPr>
          </a:p>
        </p:txBody>
      </p:sp>
      <p:sp>
        <p:nvSpPr>
          <p:cNvPr id="17" name="object 17"/>
          <p:cNvSpPr txBox="1"/>
          <p:nvPr/>
        </p:nvSpPr>
        <p:spPr>
          <a:xfrm>
            <a:off x="9083860" y="4497250"/>
            <a:ext cx="2206951" cy="694421"/>
          </a:xfrm>
          <a:prstGeom prst="rect">
            <a:avLst/>
          </a:prstGeom>
        </p:spPr>
        <p:txBody>
          <a:bodyPr vert="horz" wrap="square" lIns="0" tIns="17145" rIns="0" bIns="0" rtlCol="0">
            <a:spAutoFit/>
          </a:bodyPr>
          <a:lstStyle/>
          <a:p>
            <a:pPr marL="12700">
              <a:lnSpc>
                <a:spcPct val="100000"/>
              </a:lnSpc>
              <a:spcBef>
                <a:spcPts val="135"/>
              </a:spcBef>
            </a:pPr>
            <a:r>
              <a:rPr lang="en-US" sz="4400" b="1" spc="-150" noProof="0" dirty="0">
                <a:solidFill>
                  <a:srgbClr val="FFFFFF"/>
                </a:solidFill>
                <a:latin typeface="Calibri"/>
                <a:cs typeface="Calibri"/>
              </a:rPr>
              <a:t>MAILBOX</a:t>
            </a:r>
            <a:endParaRPr lang="en-US" sz="4400" b="1" spc="-150" noProof="0" dirty="0">
              <a:latin typeface="Calibri"/>
              <a:cs typeface="Calibri"/>
            </a:endParaRPr>
          </a:p>
        </p:txBody>
      </p:sp>
      <p:sp>
        <p:nvSpPr>
          <p:cNvPr id="18" name="object 18"/>
          <p:cNvSpPr txBox="1"/>
          <p:nvPr/>
        </p:nvSpPr>
        <p:spPr>
          <a:xfrm>
            <a:off x="7494762" y="3718562"/>
            <a:ext cx="1013580" cy="590290"/>
          </a:xfrm>
          <a:prstGeom prst="rect">
            <a:avLst/>
          </a:prstGeom>
        </p:spPr>
        <p:txBody>
          <a:bodyPr vert="horz" wrap="square" lIns="0" tIns="73025" rIns="0" bIns="0" rtlCol="0">
            <a:spAutoFit/>
          </a:bodyPr>
          <a:lstStyle/>
          <a:p>
            <a:pPr algn="ctr">
              <a:lnSpc>
                <a:spcPts val="1964"/>
              </a:lnSpc>
            </a:pPr>
            <a:r>
              <a:rPr lang="en-US" sz="2000" b="1" spc="-150" noProof="0" dirty="0">
                <a:solidFill>
                  <a:srgbClr val="FFFFFF"/>
                </a:solidFill>
                <a:latin typeface="Calibri"/>
                <a:cs typeface="Calibri"/>
              </a:rPr>
              <a:t>CONTACT</a:t>
            </a:r>
          </a:p>
          <a:p>
            <a:pPr algn="ctr">
              <a:lnSpc>
                <a:spcPts val="1964"/>
              </a:lnSpc>
            </a:pPr>
            <a:r>
              <a:rPr lang="en-US" sz="2000" b="1" spc="-150" noProof="0" dirty="0">
                <a:solidFill>
                  <a:srgbClr val="FFFFFF"/>
                </a:solidFill>
                <a:latin typeface="Calibri"/>
                <a:cs typeface="Calibri"/>
              </a:rPr>
              <a:t>LIST </a:t>
            </a:r>
            <a:endParaRPr lang="en-US" sz="2000" b="1" spc="-150" noProof="0" dirty="0">
              <a:latin typeface="Calibri"/>
              <a:cs typeface="Calibri"/>
            </a:endParaRPr>
          </a:p>
        </p:txBody>
      </p:sp>
      <p:sp>
        <p:nvSpPr>
          <p:cNvPr id="19" name="object 19"/>
          <p:cNvSpPr txBox="1"/>
          <p:nvPr/>
        </p:nvSpPr>
        <p:spPr>
          <a:xfrm>
            <a:off x="7057181" y="6587957"/>
            <a:ext cx="1292910" cy="333809"/>
          </a:xfrm>
          <a:prstGeom prst="rect">
            <a:avLst/>
          </a:prstGeom>
        </p:spPr>
        <p:txBody>
          <a:bodyPr vert="horz" wrap="square" lIns="0" tIns="73025" rIns="0" bIns="0" rtlCol="0">
            <a:spAutoFit/>
          </a:bodyPr>
          <a:lstStyle/>
          <a:p>
            <a:pPr marL="12065" marR="5080" indent="-635" algn="ctr">
              <a:lnSpc>
                <a:spcPts val="1950"/>
              </a:lnSpc>
              <a:spcBef>
                <a:spcPts val="575"/>
              </a:spcBef>
            </a:pPr>
            <a:r>
              <a:rPr lang="en-US" sz="2000" b="1" spc="-150" noProof="0" dirty="0">
                <a:solidFill>
                  <a:srgbClr val="FFFFFF"/>
                </a:solidFill>
                <a:latin typeface="Calibri"/>
                <a:cs typeface="Calibri"/>
              </a:rPr>
              <a:t>PASSWORDS</a:t>
            </a:r>
            <a:endParaRPr lang="en-US" sz="2000" b="1" spc="-150" noProof="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en-US" sz="2700" b="1" spc="-150" noProof="0" dirty="0">
                <a:solidFill>
                  <a:srgbClr val="FFFFFF"/>
                </a:solidFill>
                <a:latin typeface="Calibri"/>
                <a:cs typeface="Calibri"/>
              </a:rPr>
              <a:t>VIDEOS</a:t>
            </a:r>
            <a:endParaRPr lang="en-US" sz="2700" b="1" spc="-150" noProof="0" dirty="0">
              <a:latin typeface="Calibri"/>
              <a:cs typeface="Calibri"/>
            </a:endParaRPr>
          </a:p>
        </p:txBody>
      </p:sp>
      <p:sp>
        <p:nvSpPr>
          <p:cNvPr id="21" name="object 21"/>
          <p:cNvSpPr txBox="1"/>
          <p:nvPr/>
        </p:nvSpPr>
        <p:spPr>
          <a:xfrm>
            <a:off x="15836487" y="3586001"/>
            <a:ext cx="886106" cy="667234"/>
          </a:xfrm>
          <a:prstGeom prst="rect">
            <a:avLst/>
          </a:prstGeom>
        </p:spPr>
        <p:txBody>
          <a:bodyPr vert="horz" wrap="square" lIns="0" tIns="73025" rIns="0" bIns="0" rtlCol="0">
            <a:spAutoFit/>
          </a:bodyPr>
          <a:lstStyle/>
          <a:p>
            <a:pPr marL="12700" marR="5080" algn="ctr">
              <a:lnSpc>
                <a:spcPts val="1950"/>
              </a:lnSpc>
              <a:spcBef>
                <a:spcPts val="575"/>
              </a:spcBef>
            </a:pPr>
            <a:r>
              <a:rPr lang="en-US" sz="2000" b="1" spc="-150" noProof="0" dirty="0">
                <a:solidFill>
                  <a:srgbClr val="FFFFFF"/>
                </a:solidFill>
                <a:latin typeface="Calibri"/>
                <a:cs typeface="Calibri"/>
              </a:rPr>
              <a:t>ONLINE </a:t>
            </a:r>
          </a:p>
          <a:p>
            <a:pPr marL="12700" marR="5080" algn="ctr">
              <a:lnSpc>
                <a:spcPts val="1950"/>
              </a:lnSpc>
              <a:spcBef>
                <a:spcPts val="575"/>
              </a:spcBef>
            </a:pPr>
            <a:r>
              <a:rPr lang="en-US" sz="2000" b="1" spc="-150" noProof="0" dirty="0">
                <a:solidFill>
                  <a:srgbClr val="FFFFFF"/>
                </a:solidFill>
                <a:latin typeface="Calibri"/>
                <a:cs typeface="Calibri"/>
              </a:rPr>
              <a:t>GAMES</a:t>
            </a:r>
            <a:endParaRPr lang="en-US" sz="2000" b="1" spc="-150" noProof="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en-US" sz="1700" b="1" spc="-150" noProof="0" dirty="0">
                <a:solidFill>
                  <a:srgbClr val="FFFFFF"/>
                </a:solidFill>
                <a:latin typeface="Calibri"/>
                <a:cs typeface="Calibri"/>
              </a:rPr>
              <a:t>CAR SHARING</a:t>
            </a:r>
            <a:endParaRPr lang="en-US" sz="1700" b="1" spc="-150" noProof="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gn="ctr">
              <a:lnSpc>
                <a:spcPts val="2270"/>
              </a:lnSpc>
              <a:spcBef>
                <a:spcPts val="425"/>
              </a:spcBef>
            </a:pPr>
            <a:r>
              <a:rPr lang="en-US" sz="2150" b="1" spc="-150" noProof="0" dirty="0">
                <a:solidFill>
                  <a:srgbClr val="FFFFFF"/>
                </a:solidFill>
                <a:latin typeface="Calibri"/>
                <a:cs typeface="Calibri"/>
              </a:rPr>
              <a:t>INSTANT MESSAGES</a:t>
            </a:r>
            <a:endParaRPr lang="en-US" sz="2150" b="1" spc="-150" noProof="0" dirty="0">
              <a:latin typeface="Calibri"/>
              <a:cs typeface="Calibri"/>
            </a:endParaRPr>
          </a:p>
        </p:txBody>
      </p:sp>
      <p:sp>
        <p:nvSpPr>
          <p:cNvPr id="24" name="object 24"/>
          <p:cNvSpPr txBox="1"/>
          <p:nvPr/>
        </p:nvSpPr>
        <p:spPr>
          <a:xfrm>
            <a:off x="14424882" y="8344956"/>
            <a:ext cx="1411605" cy="718915"/>
          </a:xfrm>
          <a:prstGeom prst="rect">
            <a:avLst/>
          </a:prstGeom>
        </p:spPr>
        <p:txBody>
          <a:bodyPr vert="horz" wrap="square" lIns="0" tIns="96520" rIns="0" bIns="0" rtlCol="0">
            <a:spAutoFit/>
          </a:bodyPr>
          <a:lstStyle/>
          <a:p>
            <a:pPr marL="51435" marR="5080" indent="-39370" algn="ctr">
              <a:lnSpc>
                <a:spcPct val="74900"/>
              </a:lnSpc>
              <a:spcBef>
                <a:spcPts val="760"/>
              </a:spcBef>
            </a:pPr>
            <a:r>
              <a:rPr lang="en-US" sz="2200" b="1" spc="-150" noProof="0" dirty="0">
                <a:solidFill>
                  <a:srgbClr val="FFFFFF"/>
                </a:solidFill>
                <a:latin typeface="Calibri"/>
                <a:cs typeface="Calibri"/>
              </a:rPr>
              <a:t>MUSIC </a:t>
            </a:r>
          </a:p>
          <a:p>
            <a:pPr marL="51435" marR="5080" indent="-39370" algn="ctr">
              <a:lnSpc>
                <a:spcPct val="74900"/>
              </a:lnSpc>
              <a:spcBef>
                <a:spcPts val="760"/>
              </a:spcBef>
            </a:pPr>
            <a:r>
              <a:rPr lang="en-US" sz="2200" b="1" spc="-150" noProof="0" dirty="0">
                <a:solidFill>
                  <a:srgbClr val="FFFFFF"/>
                </a:solidFill>
                <a:latin typeface="Calibri"/>
                <a:cs typeface="Calibri"/>
              </a:rPr>
              <a:t>PLATFORMS</a:t>
            </a:r>
            <a:endParaRPr lang="en-US" sz="2200" b="1" spc="-150" noProof="0" dirty="0">
              <a:latin typeface="Calibri"/>
              <a:cs typeface="Calibri"/>
            </a:endParaRPr>
          </a:p>
        </p:txBody>
      </p:sp>
      <p:sp>
        <p:nvSpPr>
          <p:cNvPr id="25" name="object 25"/>
          <p:cNvSpPr txBox="1"/>
          <p:nvPr/>
        </p:nvSpPr>
        <p:spPr>
          <a:xfrm>
            <a:off x="16970111" y="4652202"/>
            <a:ext cx="966887" cy="764889"/>
          </a:xfrm>
          <a:prstGeom prst="rect">
            <a:avLst/>
          </a:prstGeom>
        </p:spPr>
        <p:txBody>
          <a:bodyPr vert="horz" wrap="square" lIns="0" tIns="90805" rIns="0" bIns="0" rtlCol="0">
            <a:spAutoFit/>
          </a:bodyPr>
          <a:lstStyle/>
          <a:p>
            <a:pPr marL="32384" marR="5080" indent="-20320" algn="ctr">
              <a:lnSpc>
                <a:spcPts val="2550"/>
              </a:lnSpc>
              <a:spcBef>
                <a:spcPts val="715"/>
              </a:spcBef>
            </a:pPr>
            <a:r>
              <a:rPr lang="en-US" sz="2400" b="1" spc="-150" noProof="0" dirty="0">
                <a:solidFill>
                  <a:srgbClr val="FFFFFF"/>
                </a:solidFill>
                <a:latin typeface="Calibri"/>
                <a:cs typeface="Calibri"/>
              </a:rPr>
              <a:t>FRIENDS LIST</a:t>
            </a:r>
            <a:endParaRPr lang="en-US" sz="2400" b="1" spc="-150" noProof="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en-US" sz="2650" b="1" spc="-150" noProof="0" dirty="0">
                <a:solidFill>
                  <a:srgbClr val="FFFFFF"/>
                </a:solidFill>
                <a:latin typeface="Calibri"/>
                <a:cs typeface="Calibri"/>
              </a:rPr>
              <a:t>PHOTOS</a:t>
            </a:r>
            <a:endParaRPr lang="en-US" sz="2650" b="1" spc="-150" noProof="0" dirty="0">
              <a:latin typeface="Calibri"/>
              <a:cs typeface="Calibri"/>
            </a:endParaRPr>
          </a:p>
        </p:txBody>
      </p:sp>
      <p:sp>
        <p:nvSpPr>
          <p:cNvPr id="27" name="object 27"/>
          <p:cNvSpPr txBox="1"/>
          <p:nvPr/>
        </p:nvSpPr>
        <p:spPr>
          <a:xfrm>
            <a:off x="11416987" y="5717471"/>
            <a:ext cx="731150" cy="325089"/>
          </a:xfrm>
          <a:prstGeom prst="rect">
            <a:avLst/>
          </a:prstGeom>
        </p:spPr>
        <p:txBody>
          <a:bodyPr vert="horz" wrap="square" lIns="0" tIns="17145" rIns="0" bIns="0" rtlCol="0">
            <a:spAutoFit/>
          </a:bodyPr>
          <a:lstStyle/>
          <a:p>
            <a:pPr marL="12700">
              <a:lnSpc>
                <a:spcPct val="100000"/>
              </a:lnSpc>
              <a:spcBef>
                <a:spcPts val="135"/>
              </a:spcBef>
            </a:pPr>
            <a:r>
              <a:rPr lang="en-US" sz="2000" b="1" spc="-150" noProof="0" dirty="0">
                <a:solidFill>
                  <a:srgbClr val="FFFFFF"/>
                </a:solidFill>
                <a:latin typeface="Calibri"/>
                <a:cs typeface="Calibri"/>
              </a:rPr>
              <a:t>IBAN</a:t>
            </a:r>
            <a:endParaRPr lang="en-US" sz="2000" b="1" spc="-150" noProof="0" dirty="0">
              <a:latin typeface="Calibri"/>
              <a:cs typeface="Calibri"/>
            </a:endParaRPr>
          </a:p>
        </p:txBody>
      </p:sp>
      <p:sp>
        <p:nvSpPr>
          <p:cNvPr id="28" name="object 28"/>
          <p:cNvSpPr txBox="1"/>
          <p:nvPr/>
        </p:nvSpPr>
        <p:spPr>
          <a:xfrm>
            <a:off x="11615391" y="3782476"/>
            <a:ext cx="1221105" cy="645690"/>
          </a:xfrm>
          <a:prstGeom prst="rect">
            <a:avLst/>
          </a:prstGeom>
        </p:spPr>
        <p:txBody>
          <a:bodyPr vert="horz" wrap="square" lIns="0" tIns="80645" rIns="0" bIns="0" rtlCol="0">
            <a:spAutoFit/>
          </a:bodyPr>
          <a:lstStyle/>
          <a:p>
            <a:pPr marL="186690" marR="5080" indent="-174625">
              <a:lnSpc>
                <a:spcPts val="2210"/>
              </a:lnSpc>
              <a:spcBef>
                <a:spcPts val="635"/>
              </a:spcBef>
            </a:pPr>
            <a:r>
              <a:rPr lang="en-US" sz="2000" b="1" spc="-150" noProof="0" dirty="0">
                <a:solidFill>
                  <a:srgbClr val="FFFFFF"/>
                </a:solidFill>
                <a:latin typeface="Calibri"/>
                <a:cs typeface="Calibri"/>
              </a:rPr>
              <a:t>DOCUMENT STORAGE</a:t>
            </a:r>
            <a:endParaRPr lang="en-US" sz="2000" b="1" spc="-150" noProof="0" dirty="0">
              <a:latin typeface="Calibri"/>
              <a:cs typeface="Calibri"/>
            </a:endParaRPr>
          </a:p>
        </p:txBody>
      </p:sp>
      <p:sp>
        <p:nvSpPr>
          <p:cNvPr id="29" name="object 29"/>
          <p:cNvSpPr txBox="1"/>
          <p:nvPr/>
        </p:nvSpPr>
        <p:spPr>
          <a:xfrm>
            <a:off x="8219027" y="7245629"/>
            <a:ext cx="2065413" cy="1245853"/>
          </a:xfrm>
          <a:prstGeom prst="rect">
            <a:avLst/>
          </a:prstGeom>
        </p:spPr>
        <p:txBody>
          <a:bodyPr vert="horz" wrap="square" lIns="0" tIns="14604" rIns="0" bIns="0" rtlCol="0">
            <a:spAutoFit/>
          </a:bodyPr>
          <a:lstStyle/>
          <a:p>
            <a:pPr marL="12700" algn="l">
              <a:lnSpc>
                <a:spcPct val="100000"/>
              </a:lnSpc>
              <a:spcBef>
                <a:spcPts val="114"/>
              </a:spcBef>
            </a:pPr>
            <a:r>
              <a:rPr lang="en-US" sz="4000" b="1" spc="-150" noProof="0" dirty="0">
                <a:solidFill>
                  <a:srgbClr val="FFFFFF"/>
                </a:solidFill>
                <a:latin typeface="Calibri"/>
                <a:cs typeface="Calibri"/>
              </a:rPr>
              <a:t>WORK </a:t>
            </a:r>
            <a:r>
              <a:rPr lang="en-US" sz="3600" b="1" spc="-150" noProof="0" dirty="0">
                <a:solidFill>
                  <a:srgbClr val="FFFFFF"/>
                </a:solidFill>
                <a:latin typeface="Calibri"/>
                <a:cs typeface="Calibri"/>
              </a:rPr>
              <a:t>MAILBOX</a:t>
            </a:r>
            <a:r>
              <a:rPr lang="en-US" sz="4000" b="1" spc="-150" noProof="0" dirty="0">
                <a:solidFill>
                  <a:srgbClr val="FFFFFF"/>
                </a:solidFill>
                <a:latin typeface="Calibri"/>
                <a:cs typeface="Calibri"/>
              </a:rPr>
              <a:t> </a:t>
            </a:r>
            <a:endParaRPr lang="en-US" sz="4000" b="1" spc="-150" noProof="0" dirty="0">
              <a:latin typeface="Calibri"/>
              <a:cs typeface="Calibri"/>
            </a:endParaRPr>
          </a:p>
        </p:txBody>
      </p:sp>
      <p:sp>
        <p:nvSpPr>
          <p:cNvPr id="31" name="object 31"/>
          <p:cNvSpPr txBox="1"/>
          <p:nvPr/>
        </p:nvSpPr>
        <p:spPr>
          <a:xfrm>
            <a:off x="6372803" y="9004211"/>
            <a:ext cx="1723483" cy="465512"/>
          </a:xfrm>
          <a:prstGeom prst="rect">
            <a:avLst/>
          </a:prstGeom>
        </p:spPr>
        <p:txBody>
          <a:bodyPr vert="horz" wrap="square" lIns="0" tIns="11430" rIns="0" bIns="0" rtlCol="0">
            <a:spAutoFit/>
          </a:bodyPr>
          <a:lstStyle/>
          <a:p>
            <a:pPr marL="12700">
              <a:lnSpc>
                <a:spcPct val="100000"/>
              </a:lnSpc>
              <a:spcBef>
                <a:spcPts val="90"/>
              </a:spcBef>
            </a:pPr>
            <a:r>
              <a:rPr lang="en-US" sz="2950" b="1" spc="-150" noProof="0" dirty="0">
                <a:solidFill>
                  <a:srgbClr val="FFFFFF"/>
                </a:solidFill>
                <a:latin typeface="Calibri"/>
                <a:cs typeface="Calibri"/>
              </a:rPr>
              <a:t>MAIL&amp;DOC</a:t>
            </a:r>
            <a:endParaRPr lang="en-US" sz="2950" b="1" spc="-150" noProof="0" dirty="0">
              <a:latin typeface="Calibri"/>
              <a:cs typeface="Calibri"/>
            </a:endParaRPr>
          </a:p>
        </p:txBody>
      </p:sp>
      <p:sp>
        <p:nvSpPr>
          <p:cNvPr id="32" name="object 32"/>
          <p:cNvSpPr txBox="1"/>
          <p:nvPr/>
        </p:nvSpPr>
        <p:spPr>
          <a:xfrm>
            <a:off x="6372803" y="8702234"/>
            <a:ext cx="1743075" cy="361637"/>
          </a:xfrm>
          <a:prstGeom prst="rect">
            <a:avLst/>
          </a:prstGeom>
        </p:spPr>
        <p:txBody>
          <a:bodyPr vert="horz" wrap="square" lIns="0" tIns="15240" rIns="0" bIns="0" rtlCol="0">
            <a:spAutoFit/>
          </a:bodyPr>
          <a:lstStyle/>
          <a:p>
            <a:pPr marL="12700">
              <a:lnSpc>
                <a:spcPct val="100000"/>
              </a:lnSpc>
              <a:spcBef>
                <a:spcPts val="120"/>
              </a:spcBef>
            </a:pPr>
            <a:r>
              <a:rPr lang="en-US" sz="2250" b="1" spc="-150" noProof="0" dirty="0">
                <a:solidFill>
                  <a:srgbClr val="FFFFFF"/>
                </a:solidFill>
                <a:latin typeface="Calibri"/>
                <a:cs typeface="Calibri"/>
              </a:rPr>
              <a:t>CONFIDENTIAL</a:t>
            </a:r>
            <a:endParaRPr lang="en-US" sz="2250" b="1" spc="-150" noProof="0" dirty="0">
              <a:latin typeface="Calibri"/>
              <a:cs typeface="Calibri"/>
            </a:endParaRPr>
          </a:p>
        </p:txBody>
      </p:sp>
      <p:sp>
        <p:nvSpPr>
          <p:cNvPr id="33" name="object 33"/>
          <p:cNvSpPr txBox="1"/>
          <p:nvPr/>
        </p:nvSpPr>
        <p:spPr>
          <a:xfrm>
            <a:off x="10314489" y="7174986"/>
            <a:ext cx="1038225" cy="590290"/>
          </a:xfrm>
          <a:prstGeom prst="rect">
            <a:avLst/>
          </a:prstGeom>
        </p:spPr>
        <p:txBody>
          <a:bodyPr vert="horz" wrap="square" lIns="0" tIns="73025" rIns="0" bIns="0" rtlCol="0">
            <a:spAutoFit/>
          </a:bodyPr>
          <a:lstStyle/>
          <a:p>
            <a:pPr marL="12700" marR="5080" indent="81915" algn="ctr">
              <a:lnSpc>
                <a:spcPts val="1950"/>
              </a:lnSpc>
              <a:spcBef>
                <a:spcPts val="575"/>
              </a:spcBef>
            </a:pPr>
            <a:r>
              <a:rPr lang="en-US" sz="2000" b="1" spc="-150" noProof="0" dirty="0">
                <a:solidFill>
                  <a:srgbClr val="FFFFFF"/>
                </a:solidFill>
                <a:latin typeface="Calibri"/>
                <a:cs typeface="Calibri"/>
              </a:rPr>
              <a:t>CONTACTLIST</a:t>
            </a:r>
          </a:p>
        </p:txBody>
      </p:sp>
      <p:sp>
        <p:nvSpPr>
          <p:cNvPr id="34" name="object 34"/>
          <p:cNvSpPr txBox="1"/>
          <p:nvPr/>
        </p:nvSpPr>
        <p:spPr>
          <a:xfrm>
            <a:off x="10618736" y="8742963"/>
            <a:ext cx="1038225" cy="764889"/>
          </a:xfrm>
          <a:prstGeom prst="rect">
            <a:avLst/>
          </a:prstGeom>
        </p:spPr>
        <p:txBody>
          <a:bodyPr vert="horz" wrap="square" lIns="0" tIns="90805" rIns="0" bIns="0" rtlCol="0">
            <a:spAutoFit/>
          </a:bodyPr>
          <a:lstStyle/>
          <a:p>
            <a:pPr marL="210185" marR="5080" indent="-198120" algn="ctr">
              <a:lnSpc>
                <a:spcPts val="2550"/>
              </a:lnSpc>
              <a:spcBef>
                <a:spcPts val="715"/>
              </a:spcBef>
            </a:pPr>
            <a:r>
              <a:rPr lang="en-US" sz="2650" b="1" spc="-150" noProof="0" dirty="0">
                <a:solidFill>
                  <a:srgbClr val="FFFFFF"/>
                </a:solidFill>
                <a:latin typeface="Calibri"/>
                <a:cs typeface="Calibri"/>
              </a:rPr>
              <a:t>HR INFO</a:t>
            </a:r>
            <a:endParaRPr lang="en-US" sz="2650" b="1" spc="-150" noProof="0" dirty="0">
              <a:latin typeface="Calibri"/>
              <a:cs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lang="en-US" noProof="0" dirty="0"/>
          </a:p>
        </p:txBody>
      </p:sp>
      <p:sp>
        <p:nvSpPr>
          <p:cNvPr id="4" name="object 4"/>
          <p:cNvSpPr txBox="1"/>
          <p:nvPr/>
        </p:nvSpPr>
        <p:spPr>
          <a:xfrm>
            <a:off x="12146553" y="3623122"/>
            <a:ext cx="5601697" cy="6106159"/>
          </a:xfrm>
          <a:prstGeom prst="rect">
            <a:avLst/>
          </a:prstGeom>
        </p:spPr>
        <p:txBody>
          <a:bodyPr vert="horz" wrap="square" lIns="0" tIns="80645" rIns="0" bIns="0" rtlCol="0">
            <a:spAutoFit/>
          </a:bodyPr>
          <a:lstStyle/>
          <a:p>
            <a:pPr marL="12700" marR="5080">
              <a:lnSpc>
                <a:spcPts val="3450"/>
              </a:lnSpc>
              <a:spcBef>
                <a:spcPts val="635"/>
              </a:spcBef>
            </a:pPr>
            <a:r>
              <a:rPr lang="en-US" sz="3300" b="1" spc="-150" noProof="0" dirty="0">
                <a:solidFill>
                  <a:srgbClr val="231F20"/>
                </a:solidFill>
                <a:latin typeface="Calibri"/>
                <a:cs typeface="Calibri"/>
              </a:rPr>
              <a:t>SOME SERVICES OFFERING TWO-FACTOR AUTHENTICATION</a:t>
            </a:r>
            <a:endParaRPr lang="en-US" sz="3300" b="1" spc="-150" noProof="0" dirty="0">
              <a:latin typeface="Calibri"/>
              <a:cs typeface="Calibri"/>
            </a:endParaRPr>
          </a:p>
          <a:p>
            <a:pPr marL="291465" indent="-279400">
              <a:lnSpc>
                <a:spcPct val="100000"/>
              </a:lnSpc>
              <a:spcBef>
                <a:spcPts val="3030"/>
              </a:spcBef>
              <a:buChar char="•"/>
              <a:tabLst>
                <a:tab pos="291465" algn="l"/>
                <a:tab pos="292100" algn="l"/>
              </a:tabLst>
            </a:pPr>
            <a:r>
              <a:rPr lang="en-US" sz="2450" spc="80" noProof="0" dirty="0">
                <a:solidFill>
                  <a:srgbClr val="231F20"/>
                </a:solidFill>
                <a:latin typeface="Calibri"/>
                <a:cs typeface="Calibri"/>
              </a:rPr>
              <a:t>Gmail, Outlook/Hotmail, Yahoo Mail...</a:t>
            </a:r>
            <a:endParaRPr lang="en-US" sz="2450" noProof="0" dirty="0">
              <a:latin typeface="Calibri"/>
              <a:cs typeface="Calibri"/>
            </a:endParaRPr>
          </a:p>
          <a:p>
            <a:pPr marL="288925" marR="968375" indent="-276860">
              <a:lnSpc>
                <a:spcPts val="2690"/>
              </a:lnSpc>
              <a:spcBef>
                <a:spcPts val="810"/>
              </a:spcBef>
              <a:buChar char="•"/>
              <a:tabLst>
                <a:tab pos="291465" algn="l"/>
                <a:tab pos="292100" algn="l"/>
              </a:tabLst>
            </a:pPr>
            <a:r>
              <a:rPr lang="en-US" sz="2450" spc="50" noProof="0" dirty="0">
                <a:solidFill>
                  <a:srgbClr val="231F20"/>
                </a:solidFill>
                <a:latin typeface="Calibri"/>
                <a:cs typeface="Calibri"/>
              </a:rPr>
              <a:t>Facebook, Instagram, LinkedIn, Snapchat, TikTok, Twitter/X...</a:t>
            </a:r>
            <a:endParaRPr lang="en-US" sz="2450" noProof="0" dirty="0">
              <a:latin typeface="Calibri"/>
              <a:cs typeface="Calibri"/>
            </a:endParaRPr>
          </a:p>
          <a:p>
            <a:pPr marL="291465" indent="-279400">
              <a:lnSpc>
                <a:spcPct val="100000"/>
              </a:lnSpc>
              <a:spcBef>
                <a:spcPts val="465"/>
              </a:spcBef>
              <a:buChar char="•"/>
              <a:tabLst>
                <a:tab pos="291465" algn="l"/>
                <a:tab pos="292100" algn="l"/>
              </a:tabLst>
            </a:pPr>
            <a:r>
              <a:rPr lang="en-US" sz="2450" noProof="0" dirty="0">
                <a:solidFill>
                  <a:srgbClr val="231F20"/>
                </a:solidFill>
                <a:latin typeface="Calibri"/>
                <a:cs typeface="Calibri"/>
              </a:rPr>
              <a:t>Teams, WhatsApp, Zoom…</a:t>
            </a:r>
            <a:endParaRPr lang="en-US" sz="2450" noProof="0" dirty="0">
              <a:latin typeface="Calibri"/>
              <a:cs typeface="Calibri"/>
            </a:endParaRPr>
          </a:p>
          <a:p>
            <a:pPr marL="291465" indent="-279400">
              <a:lnSpc>
                <a:spcPct val="100000"/>
              </a:lnSpc>
              <a:spcBef>
                <a:spcPts val="509"/>
              </a:spcBef>
              <a:buChar char="•"/>
              <a:tabLst>
                <a:tab pos="291465" algn="l"/>
                <a:tab pos="292100" algn="l"/>
              </a:tabLst>
            </a:pPr>
            <a:r>
              <a:rPr lang="en-US" sz="2450" spc="50" noProof="0" dirty="0">
                <a:solidFill>
                  <a:srgbClr val="231F20"/>
                </a:solidFill>
                <a:latin typeface="Calibri"/>
                <a:cs typeface="Calibri"/>
              </a:rPr>
              <a:t>Amazon, eBay, </a:t>
            </a:r>
            <a:r>
              <a:rPr lang="en-US" sz="2450" spc="50" noProof="0" dirty="0" err="1">
                <a:solidFill>
                  <a:srgbClr val="231F20"/>
                </a:solidFill>
                <a:latin typeface="Calibri"/>
                <a:cs typeface="Calibri"/>
              </a:rPr>
              <a:t>Paypal</a:t>
            </a:r>
            <a:r>
              <a:rPr lang="en-US" sz="2450" spc="50" noProof="0" dirty="0">
                <a:solidFill>
                  <a:srgbClr val="231F20"/>
                </a:solidFill>
                <a:latin typeface="Calibri"/>
                <a:cs typeface="Calibri"/>
              </a:rPr>
              <a:t>…</a:t>
            </a:r>
            <a:endParaRPr lang="en-US" sz="2450" noProof="0" dirty="0">
              <a:latin typeface="Calibri"/>
              <a:cs typeface="Calibri"/>
            </a:endParaRPr>
          </a:p>
          <a:p>
            <a:pPr marL="291465" indent="-279400">
              <a:lnSpc>
                <a:spcPts val="2785"/>
              </a:lnSpc>
              <a:spcBef>
                <a:spcPts val="515"/>
              </a:spcBef>
              <a:buChar char="•"/>
              <a:tabLst>
                <a:tab pos="291465" algn="l"/>
                <a:tab pos="292100" algn="l"/>
              </a:tabLst>
            </a:pPr>
            <a:r>
              <a:rPr lang="en-US" sz="2450" spc="55" noProof="0" dirty="0">
                <a:solidFill>
                  <a:srgbClr val="231F20"/>
                </a:solidFill>
                <a:latin typeface="Calibri"/>
                <a:cs typeface="Calibri"/>
              </a:rPr>
              <a:t>Apple iCloud, Dropbox, Google Drive,</a:t>
            </a:r>
            <a:endParaRPr lang="en-US" sz="2450" noProof="0" dirty="0">
              <a:latin typeface="Calibri"/>
              <a:cs typeface="Calibri"/>
            </a:endParaRPr>
          </a:p>
          <a:p>
            <a:pPr marL="288925">
              <a:lnSpc>
                <a:spcPts val="2785"/>
              </a:lnSpc>
            </a:pPr>
            <a:r>
              <a:rPr lang="en-US" sz="2450" spc="55" noProof="0" dirty="0">
                <a:solidFill>
                  <a:srgbClr val="231F20"/>
                </a:solidFill>
                <a:latin typeface="Calibri"/>
                <a:cs typeface="Calibri"/>
              </a:rPr>
              <a:t>OneDrive…</a:t>
            </a:r>
            <a:endParaRPr lang="en-US" sz="2450" noProof="0" dirty="0">
              <a:latin typeface="Calibri"/>
              <a:cs typeface="Calibri"/>
            </a:endParaRPr>
          </a:p>
          <a:p>
            <a:pPr>
              <a:lnSpc>
                <a:spcPct val="100000"/>
              </a:lnSpc>
              <a:spcBef>
                <a:spcPts val="60"/>
              </a:spcBef>
            </a:pPr>
            <a:endParaRPr lang="en-US" sz="3550" noProof="0" dirty="0">
              <a:latin typeface="Calibri"/>
              <a:cs typeface="Calibri"/>
            </a:endParaRPr>
          </a:p>
          <a:p>
            <a:pPr marL="12700" marR="436245">
              <a:lnSpc>
                <a:spcPts val="3450"/>
              </a:lnSpc>
            </a:pPr>
            <a:r>
              <a:rPr lang="en-US" sz="3300" b="1" spc="-150" noProof="0" dirty="0">
                <a:solidFill>
                  <a:srgbClr val="231F20"/>
                </a:solidFill>
                <a:latin typeface="Calibri"/>
                <a:cs typeface="Calibri"/>
              </a:rPr>
              <a:t>IF YOU USE ONE OF THESE SERVICES, ACTIVATE TWO-FACTOR AUTHENTICATION!</a:t>
            </a:r>
            <a:endParaRPr lang="en-US" sz="3300" b="1" spc="-150" noProof="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en-US" sz="6000" b="1" spc="-150" noProof="0" dirty="0">
                <a:solidFill>
                  <a:srgbClr val="231F20"/>
                </a:solidFill>
              </a:rPr>
              <a:t>HOW DOES TWO-FACTOR AUTHENTICATION WORK?</a:t>
            </a:r>
            <a:endParaRPr lang="en-US" sz="6000" b="1" spc="-150" noProof="0" dirty="0"/>
          </a:p>
        </p:txBody>
      </p:sp>
      <p:grpSp>
        <p:nvGrpSpPr>
          <p:cNvPr id="48" name="Groupe 47">
            <a:extLst>
              <a:ext uri="{FF2B5EF4-FFF2-40B4-BE49-F238E27FC236}">
                <a16:creationId xmlns:a16="http://schemas.microsoft.com/office/drawing/2014/main" id="{5BF803DD-0EDF-B241-FC32-2954A2D02B47}"/>
              </a:ext>
            </a:extLst>
          </p:cNvPr>
          <p:cNvGrpSpPr/>
          <p:nvPr/>
        </p:nvGrpSpPr>
        <p:grpSpPr>
          <a:xfrm>
            <a:off x="812716" y="349703"/>
            <a:ext cx="18467632" cy="656875"/>
            <a:chOff x="812716" y="349703"/>
            <a:chExt cx="18467632" cy="656875"/>
          </a:xfrm>
        </p:grpSpPr>
        <p:sp>
          <p:nvSpPr>
            <p:cNvPr id="7" name="Forme libre : forme 6">
              <a:extLst>
                <a:ext uri="{FF2B5EF4-FFF2-40B4-BE49-F238E27FC236}">
                  <a16:creationId xmlns:a16="http://schemas.microsoft.com/office/drawing/2014/main" id="{336AEF89-5F8D-E65E-DB9F-F03AF444A5E0}"/>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8" name="Forme libre : forme 7">
              <a:extLst>
                <a:ext uri="{FF2B5EF4-FFF2-40B4-BE49-F238E27FC236}">
                  <a16:creationId xmlns:a16="http://schemas.microsoft.com/office/drawing/2014/main" id="{D17501DF-C10E-070B-F0B7-66022BC103B0}"/>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9" name="Forme libre : forme 8">
              <a:extLst>
                <a:ext uri="{FF2B5EF4-FFF2-40B4-BE49-F238E27FC236}">
                  <a16:creationId xmlns:a16="http://schemas.microsoft.com/office/drawing/2014/main" id="{DA49E936-A70F-D223-AD95-6E3E411D906F}"/>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0" name="Graphique 23">
              <a:extLst>
                <a:ext uri="{FF2B5EF4-FFF2-40B4-BE49-F238E27FC236}">
                  <a16:creationId xmlns:a16="http://schemas.microsoft.com/office/drawing/2014/main" id="{57DC0181-20DB-A35E-3A89-DFF83748BB9F}"/>
                </a:ext>
              </a:extLst>
            </p:cNvPr>
            <p:cNvGrpSpPr/>
            <p:nvPr/>
          </p:nvGrpSpPr>
          <p:grpSpPr>
            <a:xfrm>
              <a:off x="812716" y="573001"/>
              <a:ext cx="18467632" cy="433577"/>
              <a:chOff x="812716" y="573001"/>
              <a:chExt cx="18467632" cy="433577"/>
            </a:xfrm>
          </p:grpSpPr>
          <p:sp>
            <p:nvSpPr>
              <p:cNvPr id="11" name="Forme libre : forme 10">
                <a:extLst>
                  <a:ext uri="{FF2B5EF4-FFF2-40B4-BE49-F238E27FC236}">
                    <a16:creationId xmlns:a16="http://schemas.microsoft.com/office/drawing/2014/main" id="{4CA65788-3810-297E-59C1-625C4C60394D}"/>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B7F7047B-1471-F338-5351-5BF16116AD1E}"/>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3" name="Forme libre : forme 12">
                <a:extLst>
                  <a:ext uri="{FF2B5EF4-FFF2-40B4-BE49-F238E27FC236}">
                    <a16:creationId xmlns:a16="http://schemas.microsoft.com/office/drawing/2014/main" id="{0DE77799-F905-98E8-2137-399F37C37AA2}"/>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9FA9044D-E107-7833-13B5-8326FAB283E7}"/>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0DA1BBB0-9EDF-7F73-419A-D6616D08BAF8}"/>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CF08DBD4-4BAC-CDAA-D9BF-A1ED92B1DB91}"/>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FE06E9A2-31B3-F618-DA04-4C963E70818C}"/>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9E005052-AF9C-825C-C5AC-5D94EF04AEF6}"/>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60B19603-5CC1-3C21-6D15-8435CC03A4DF}"/>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89333AE6-9FDE-9FDD-CBC4-812D868C7B6A}"/>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nvGrpSpPr>
              <p:cNvPr id="21" name="Graphique 23">
                <a:extLst>
                  <a:ext uri="{FF2B5EF4-FFF2-40B4-BE49-F238E27FC236}">
                    <a16:creationId xmlns:a16="http://schemas.microsoft.com/office/drawing/2014/main" id="{4E1EBF05-24CA-D226-97B5-3F9B9D58BEAA}"/>
                  </a:ext>
                </a:extLst>
              </p:cNvPr>
              <p:cNvGrpSpPr/>
              <p:nvPr/>
            </p:nvGrpSpPr>
            <p:grpSpPr>
              <a:xfrm>
                <a:off x="13071532" y="678117"/>
                <a:ext cx="327628" cy="327628"/>
                <a:chOff x="13071532" y="678117"/>
                <a:chExt cx="327628" cy="327628"/>
              </a:xfrm>
            </p:grpSpPr>
            <p:sp>
              <p:nvSpPr>
                <p:cNvPr id="22" name="Forme libre : forme 21">
                  <a:extLst>
                    <a:ext uri="{FF2B5EF4-FFF2-40B4-BE49-F238E27FC236}">
                      <a16:creationId xmlns:a16="http://schemas.microsoft.com/office/drawing/2014/main" id="{663EB399-700B-82BF-EC8E-BDE1246637BB}"/>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57D141EF-D395-C601-2B7C-6AB39999C9C6}"/>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49EB5B28-A2B0-6165-FAF0-38D8A480B32A}"/>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endParaRPr lang="en-US" noProof="0" dirty="0"/>
                </a:p>
              </p:txBody>
            </p:sp>
          </p:grpSp>
          <p:sp>
            <p:nvSpPr>
              <p:cNvPr id="26" name="Forme libre : forme 25">
                <a:extLst>
                  <a:ext uri="{FF2B5EF4-FFF2-40B4-BE49-F238E27FC236}">
                    <a16:creationId xmlns:a16="http://schemas.microsoft.com/office/drawing/2014/main" id="{A7F55D05-B1A1-C7A1-8DE8-0F3D774DAE94}"/>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14095529-D9DA-DD78-DE82-BA0472043074}"/>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9B93EE6C-611D-0B0E-B023-75FE59698E8A}"/>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3ECD3A70-CAFD-BEFE-309F-E71E5480662D}"/>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B9E3D978-D9CE-317B-31CB-1907D4B67705}"/>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4C061C1F-EBCA-4AC7-E9DB-95911419239D}"/>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AA30047D-5A07-9BFB-83FD-599EC8D32E88}"/>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57940BFA-D295-F10F-6399-DAD314B47882}"/>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7" name="object 11">
              <a:extLst>
                <a:ext uri="{FF2B5EF4-FFF2-40B4-BE49-F238E27FC236}">
                  <a16:creationId xmlns:a16="http://schemas.microsoft.com/office/drawing/2014/main" id="{CBA3FD54-E3D9-80F1-5FFE-30E9C607B1F1}"/>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pic>
        <p:nvPicPr>
          <p:cNvPr id="49" name="object 2">
            <a:extLst>
              <a:ext uri="{FF2B5EF4-FFF2-40B4-BE49-F238E27FC236}">
                <a16:creationId xmlns:a16="http://schemas.microsoft.com/office/drawing/2014/main" id="{B41D05B8-ABBB-BD83-B560-BEF996F532C2}"/>
              </a:ext>
            </a:extLst>
          </p:cNvPr>
          <p:cNvPicPr/>
          <p:nvPr/>
        </p:nvPicPr>
        <p:blipFill>
          <a:blip r:embed="rId2" cstate="print"/>
          <a:stretch>
            <a:fillRect/>
          </a:stretch>
        </p:blipFill>
        <p:spPr>
          <a:xfrm>
            <a:off x="1304827" y="2707252"/>
            <a:ext cx="9382482" cy="7303281"/>
          </a:xfrm>
          <a:prstGeom prst="rect">
            <a:avLst/>
          </a:prstGeom>
        </p:spPr>
      </p:pic>
      <p:sp>
        <p:nvSpPr>
          <p:cNvPr id="50" name="ZoneTexte 49">
            <a:extLst>
              <a:ext uri="{FF2B5EF4-FFF2-40B4-BE49-F238E27FC236}">
                <a16:creationId xmlns:a16="http://schemas.microsoft.com/office/drawing/2014/main" id="{A8D9AA28-9ABE-B0CE-60F2-911A8CC2504D}"/>
              </a:ext>
            </a:extLst>
          </p:cNvPr>
          <p:cNvSpPr txBox="1"/>
          <p:nvPr/>
        </p:nvSpPr>
        <p:spPr>
          <a:xfrm>
            <a:off x="1580148" y="5659618"/>
            <a:ext cx="3871798" cy="400110"/>
          </a:xfrm>
          <a:prstGeom prst="rect">
            <a:avLst/>
          </a:prstGeom>
          <a:solidFill>
            <a:schemeClr val="bg1"/>
          </a:solidFill>
        </p:spPr>
        <p:txBody>
          <a:bodyPr wrap="square" rtlCol="0">
            <a:spAutoFit/>
          </a:bodyPr>
          <a:lstStyle/>
          <a:p>
            <a:r>
              <a:rPr lang="en-US" sz="2000" b="1" noProof="0" dirty="0">
                <a:latin typeface="+mn-lt"/>
              </a:rPr>
              <a:t>AUTHENTICATE YOUR ACCOUNT</a:t>
            </a:r>
          </a:p>
        </p:txBody>
      </p:sp>
      <p:sp>
        <p:nvSpPr>
          <p:cNvPr id="51" name="ZoneTexte 50">
            <a:extLst>
              <a:ext uri="{FF2B5EF4-FFF2-40B4-BE49-F238E27FC236}">
                <a16:creationId xmlns:a16="http://schemas.microsoft.com/office/drawing/2014/main" id="{89FF250B-B160-F42D-FAB5-4199F81C382E}"/>
              </a:ext>
            </a:extLst>
          </p:cNvPr>
          <p:cNvSpPr txBox="1"/>
          <p:nvPr/>
        </p:nvSpPr>
        <p:spPr>
          <a:xfrm>
            <a:off x="7316099" y="3843995"/>
            <a:ext cx="1524000" cy="646331"/>
          </a:xfrm>
          <a:prstGeom prst="rect">
            <a:avLst/>
          </a:prstGeom>
          <a:solidFill>
            <a:schemeClr val="bg1"/>
          </a:solidFill>
        </p:spPr>
        <p:txBody>
          <a:bodyPr wrap="square" rtlCol="0">
            <a:spAutoFit/>
          </a:bodyPr>
          <a:lstStyle/>
          <a:p>
            <a:r>
              <a:rPr lang="en-US" sz="3600" b="1" noProof="0" dirty="0">
                <a:solidFill>
                  <a:srgbClr val="9BCCC1"/>
                </a:solidFill>
                <a:latin typeface="+mn-lt"/>
              </a:rPr>
              <a:t>TEXT</a:t>
            </a:r>
            <a:endParaRPr lang="en-US" sz="2500" b="1" noProof="0" dirty="0">
              <a:solidFill>
                <a:srgbClr val="9BCCC1"/>
              </a:solidFill>
              <a:latin typeface="+mn-lt"/>
            </a:endParaRPr>
          </a:p>
        </p:txBody>
      </p:sp>
      <p:sp>
        <p:nvSpPr>
          <p:cNvPr id="52" name="ZoneTexte 51">
            <a:extLst>
              <a:ext uri="{FF2B5EF4-FFF2-40B4-BE49-F238E27FC236}">
                <a16:creationId xmlns:a16="http://schemas.microsoft.com/office/drawing/2014/main" id="{46FF627A-234A-D730-8600-216F7E4FCBA5}"/>
              </a:ext>
            </a:extLst>
          </p:cNvPr>
          <p:cNvSpPr txBox="1"/>
          <p:nvPr/>
        </p:nvSpPr>
        <p:spPr>
          <a:xfrm>
            <a:off x="7805833" y="4620619"/>
            <a:ext cx="1961996" cy="477054"/>
          </a:xfrm>
          <a:prstGeom prst="rect">
            <a:avLst/>
          </a:prstGeom>
          <a:solidFill>
            <a:schemeClr val="bg1"/>
          </a:solidFill>
        </p:spPr>
        <p:txBody>
          <a:bodyPr wrap="square" rtlCol="0">
            <a:spAutoFit/>
          </a:bodyPr>
          <a:lstStyle/>
          <a:p>
            <a:r>
              <a:rPr lang="en-US" sz="2500" b="1" noProof="0" dirty="0">
                <a:solidFill>
                  <a:schemeClr val="tx1"/>
                </a:solidFill>
                <a:latin typeface="+mn-lt"/>
              </a:rPr>
              <a:t>YOUR CODE</a:t>
            </a:r>
          </a:p>
        </p:txBody>
      </p:sp>
      <p:sp>
        <p:nvSpPr>
          <p:cNvPr id="53" name="ZoneTexte 52">
            <a:extLst>
              <a:ext uri="{FF2B5EF4-FFF2-40B4-BE49-F238E27FC236}">
                <a16:creationId xmlns:a16="http://schemas.microsoft.com/office/drawing/2014/main" id="{3D879581-3C96-BEB7-6460-8F5C62650B18}"/>
              </a:ext>
            </a:extLst>
          </p:cNvPr>
          <p:cNvSpPr txBox="1"/>
          <p:nvPr/>
        </p:nvSpPr>
        <p:spPr>
          <a:xfrm>
            <a:off x="7405629" y="8877797"/>
            <a:ext cx="1961996" cy="1077218"/>
          </a:xfrm>
          <a:prstGeom prst="rect">
            <a:avLst/>
          </a:prstGeom>
          <a:solidFill>
            <a:schemeClr val="bg1"/>
          </a:solidFill>
        </p:spPr>
        <p:txBody>
          <a:bodyPr wrap="square" rtlCol="0">
            <a:spAutoFit/>
          </a:bodyPr>
          <a:lstStyle/>
          <a:p>
            <a:r>
              <a:rPr lang="en-US" sz="3200" b="1" noProof="0" dirty="0">
                <a:solidFill>
                  <a:schemeClr val="tx1"/>
                </a:solidFill>
                <a:latin typeface="+mn-lt"/>
              </a:rPr>
              <a:t>SECURITY</a:t>
            </a:r>
          </a:p>
          <a:p>
            <a:r>
              <a:rPr lang="en-US" sz="3200" b="1" noProof="0" dirty="0">
                <a:solidFill>
                  <a:schemeClr val="tx1"/>
                </a:solidFill>
                <a:latin typeface="+mn-lt"/>
              </a:rPr>
              <a:t>KEY</a:t>
            </a:r>
          </a:p>
        </p:txBody>
      </p:sp>
      <p:sp>
        <p:nvSpPr>
          <p:cNvPr id="54" name="Rectangle 53">
            <a:extLst>
              <a:ext uri="{FF2B5EF4-FFF2-40B4-BE49-F238E27FC236}">
                <a16:creationId xmlns:a16="http://schemas.microsoft.com/office/drawing/2014/main" id="{62D106A5-BCDE-CBF9-8158-8F0E67E705E0}"/>
              </a:ext>
            </a:extLst>
          </p:cNvPr>
          <p:cNvSpPr/>
          <p:nvPr/>
        </p:nvSpPr>
        <p:spPr>
          <a:xfrm>
            <a:off x="4357629" y="3412228"/>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Rectangle 54">
            <a:extLst>
              <a:ext uri="{FF2B5EF4-FFF2-40B4-BE49-F238E27FC236}">
                <a16:creationId xmlns:a16="http://schemas.microsoft.com/office/drawing/2014/main" id="{29423362-DFD6-4A28-9AE8-DFDF5FD49B9D}"/>
              </a:ext>
            </a:extLst>
          </p:cNvPr>
          <p:cNvSpPr/>
          <p:nvPr/>
        </p:nvSpPr>
        <p:spPr>
          <a:xfrm>
            <a:off x="6679865" y="3683450"/>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6" name="Rectangle 55">
            <a:extLst>
              <a:ext uri="{FF2B5EF4-FFF2-40B4-BE49-F238E27FC236}">
                <a16:creationId xmlns:a16="http://schemas.microsoft.com/office/drawing/2014/main" id="{DC3E54B5-3A99-1705-462B-FFA1414C480A}"/>
              </a:ext>
            </a:extLst>
          </p:cNvPr>
          <p:cNvSpPr/>
          <p:nvPr/>
        </p:nvSpPr>
        <p:spPr>
          <a:xfrm>
            <a:off x="4800427" y="3118780"/>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7" name="Ellipse 56">
            <a:extLst>
              <a:ext uri="{FF2B5EF4-FFF2-40B4-BE49-F238E27FC236}">
                <a16:creationId xmlns:a16="http://schemas.microsoft.com/office/drawing/2014/main" id="{24418226-9316-13D0-483A-15883CD89A8D}"/>
              </a:ext>
            </a:extLst>
          </p:cNvPr>
          <p:cNvSpPr/>
          <p:nvPr/>
        </p:nvSpPr>
        <p:spPr>
          <a:xfrm>
            <a:off x="4662429" y="2929287"/>
            <a:ext cx="2438400" cy="1733254"/>
          </a:xfrm>
          <a:prstGeom prst="ellipse">
            <a:avLst/>
          </a:prstGeom>
          <a:solidFill>
            <a:srgbClr val="F2E0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2400" b="1" noProof="0" dirty="0">
                <a:solidFill>
                  <a:schemeClr val="tx1"/>
                </a:solidFill>
              </a:rPr>
              <a:t>CONNECTION FROM A NEW DEVICE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6C5C1-F4FC-A448-0551-6152DE46F7C8}"/>
            </a:ext>
          </a:extLst>
        </p:cNvPr>
        <p:cNvGrpSpPr/>
        <p:nvPr/>
      </p:nvGrpSpPr>
      <p:grpSpPr>
        <a:xfrm>
          <a:off x="0" y="0"/>
          <a:ext cx="0" cy="0"/>
          <a:chOff x="0" y="0"/>
          <a:chExt cx="0" cy="0"/>
        </a:xfrm>
      </p:grpSpPr>
      <p:pic>
        <p:nvPicPr>
          <p:cNvPr id="6" name="object 3">
            <a:extLst>
              <a:ext uri="{FF2B5EF4-FFF2-40B4-BE49-F238E27FC236}">
                <a16:creationId xmlns:a16="http://schemas.microsoft.com/office/drawing/2014/main" id="{60846FA6-4767-883E-28A9-2E98F5EF40D7}"/>
              </a:ext>
            </a:extLst>
          </p:cNvPr>
          <p:cNvPicPr/>
          <p:nvPr/>
        </p:nvPicPr>
        <p:blipFill>
          <a:blip r:embed="rId2" cstate="email">
            <a:extLst>
              <a:ext uri="{28A0092B-C50C-407E-A947-70E740481C1C}">
                <a14:useLocalDpi xmlns:a14="http://schemas.microsoft.com/office/drawing/2010/main"/>
              </a:ext>
            </a:extLst>
          </a:blip>
          <a:stretch>
            <a:fillRect/>
          </a:stretch>
        </p:blipFill>
        <p:spPr>
          <a:xfrm>
            <a:off x="12011351" y="2065329"/>
            <a:ext cx="6745051" cy="8620983"/>
          </a:xfrm>
          <a:prstGeom prst="rect">
            <a:avLst/>
          </a:prstGeom>
        </p:spPr>
      </p:pic>
      <p:grpSp>
        <p:nvGrpSpPr>
          <p:cNvPr id="2" name="Groupe 1">
            <a:extLst>
              <a:ext uri="{FF2B5EF4-FFF2-40B4-BE49-F238E27FC236}">
                <a16:creationId xmlns:a16="http://schemas.microsoft.com/office/drawing/2014/main" id="{63626570-8E84-CB14-D0C9-7EDE9DE3A829}"/>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4FCFEAD8-6151-12AD-1474-8F9354AC461F}"/>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65AA2788-D00F-1384-C271-2100B621112F}"/>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497A6424-B72B-CF6F-A27A-2C4C0DE80217}"/>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 name="Graphique 23">
              <a:extLst>
                <a:ext uri="{FF2B5EF4-FFF2-40B4-BE49-F238E27FC236}">
                  <a16:creationId xmlns:a16="http://schemas.microsoft.com/office/drawing/2014/main" id="{93364757-2781-33B1-C7DF-71AE86E95AAF}"/>
                </a:ext>
              </a:extLst>
            </p:cNvPr>
            <p:cNvGrpSpPr/>
            <p:nvPr/>
          </p:nvGrpSpPr>
          <p:grpSpPr>
            <a:xfrm>
              <a:off x="812716" y="573001"/>
              <a:ext cx="18467632" cy="433577"/>
              <a:chOff x="812716" y="573001"/>
              <a:chExt cx="18467632" cy="433577"/>
            </a:xfrm>
          </p:grpSpPr>
          <p:sp>
            <p:nvSpPr>
              <p:cNvPr id="10" name="Forme libre : forme 9">
                <a:extLst>
                  <a:ext uri="{FF2B5EF4-FFF2-40B4-BE49-F238E27FC236}">
                    <a16:creationId xmlns:a16="http://schemas.microsoft.com/office/drawing/2014/main" id="{30033333-4A7E-2DFF-907A-DE0E97A5BC9B}"/>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CF008A09-8671-87E0-C6EF-636BBF9A6C3F}"/>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18B8301B-7D48-475A-4821-5C9D946921CD}"/>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2F4EAC41-77DF-F491-E077-C7AF31E083B9}"/>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Forme libre : forme 13">
                <a:extLst>
                  <a:ext uri="{FF2B5EF4-FFF2-40B4-BE49-F238E27FC236}">
                    <a16:creationId xmlns:a16="http://schemas.microsoft.com/office/drawing/2014/main" id="{59C92D20-471B-5AE5-CBFE-A991710D5761}"/>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91C042C4-9B2E-3D05-DC7B-5DF374229C0E}"/>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89768A5F-4C4B-7ED8-054B-013EC7CA14FD}"/>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FEEC27F0-535D-79FA-8CF9-BEE1DE85E991}"/>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FAAC7D7A-5AEF-C145-F8BB-859D5FDAF8FE}"/>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E5F6F3A9-59DC-EC20-113E-9FEAAD1F0BC6}"/>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7FEAD3D9-4377-AA39-280E-06976F2E3D5A}"/>
                  </a:ext>
                </a:extLst>
              </p:cNvPr>
              <p:cNvGrpSpPr/>
              <p:nvPr/>
            </p:nvGrpSpPr>
            <p:grpSpPr>
              <a:xfrm>
                <a:off x="13071532" y="678117"/>
                <a:ext cx="327628" cy="327628"/>
                <a:chOff x="13071532" y="678117"/>
                <a:chExt cx="327628" cy="327628"/>
              </a:xfrm>
            </p:grpSpPr>
            <p:sp>
              <p:nvSpPr>
                <p:cNvPr id="30" name="Forme libre : forme 29">
                  <a:extLst>
                    <a:ext uri="{FF2B5EF4-FFF2-40B4-BE49-F238E27FC236}">
                      <a16:creationId xmlns:a16="http://schemas.microsoft.com/office/drawing/2014/main" id="{5DFAEA98-2005-5C24-66DC-394FB6A92A65}"/>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45923005-761F-9949-8D75-D08664153FFC}"/>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72BF4144-D3E4-36CB-0B31-4FC75B3A6D1F}"/>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D0D24E1D-F4A4-4503-5C9B-5A551BADE309}"/>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0B6E5D4E-1775-84C6-AD26-C619E0238A0F}"/>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DB7E0EAC-2965-CC26-0D9E-AA0E56F89FA1}"/>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E106F245-CD03-0151-EA2D-7C57170C7EE2}"/>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50C3F95E-F33F-2E44-748A-C0371423FE5B}"/>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D2799474-8548-542B-72D9-A0266E67ECB5}"/>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7F57BB85-3468-0652-C61F-46BE52EA3019}"/>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54ACC8E-188D-55A2-954E-B95C79AEE153}"/>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9" name="object 11">
              <a:extLst>
                <a:ext uri="{FF2B5EF4-FFF2-40B4-BE49-F238E27FC236}">
                  <a16:creationId xmlns:a16="http://schemas.microsoft.com/office/drawing/2014/main" id="{8E912750-34CA-C3E2-1AB8-A22BB6FDB38D}"/>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
        <p:nvSpPr>
          <p:cNvPr id="35" name="Espace réservé du texte 1">
            <a:extLst>
              <a:ext uri="{FF2B5EF4-FFF2-40B4-BE49-F238E27FC236}">
                <a16:creationId xmlns:a16="http://schemas.microsoft.com/office/drawing/2014/main" id="{2A870AB5-E074-F54D-6D24-B205A3167DC9}"/>
              </a:ext>
            </a:extLst>
          </p:cNvPr>
          <p:cNvSpPr>
            <a:spLocks noGrp="1"/>
          </p:cNvSpPr>
          <p:nvPr>
            <p:ph type="body" idx="1"/>
          </p:nvPr>
        </p:nvSpPr>
        <p:spPr>
          <a:xfrm>
            <a:off x="1202612" y="1473482"/>
            <a:ext cx="9918065" cy="1846659"/>
          </a:xfrm>
        </p:spPr>
        <p:txBody>
          <a:bodyPr wrap="square" lIns="0" tIns="0" rIns="0" bIns="0" anchor="t">
            <a:spAutoFit/>
          </a:bodyPr>
          <a:lstStyle/>
          <a:p>
            <a:pPr algn="ctr"/>
            <a:r>
              <a:rPr lang="en-US" sz="6000" b="1" noProof="0" dirty="0">
                <a:ea typeface="Calibri"/>
              </a:rPr>
              <a:t>MULTI-FACTOR AUTHENTICATION (MFA)</a:t>
            </a:r>
          </a:p>
        </p:txBody>
      </p:sp>
    </p:spTree>
    <p:extLst>
      <p:ext uri="{BB962C8B-B14F-4D97-AF65-F5344CB8AC3E}">
        <p14:creationId xmlns:p14="http://schemas.microsoft.com/office/powerpoint/2010/main" val="386703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lang="en-US" noProof="0"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FC000"/>
          </a:solidFill>
        </p:spPr>
        <p:txBody>
          <a:bodyPr wrap="square" lIns="0" tIns="0" rIns="0" bIns="0" rtlCol="0"/>
          <a:lstStyle/>
          <a:p>
            <a:endParaRPr lang="en-US" noProof="0"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lang="en-US" sz="12375" b="1" spc="-540" baseline="-11111" noProof="0" dirty="0">
                <a:solidFill>
                  <a:srgbClr val="FFB542"/>
                </a:solidFill>
                <a:latin typeface="Calibri"/>
                <a:cs typeface="Calibri"/>
              </a:rPr>
              <a:t>B </a:t>
            </a:r>
            <a:r>
              <a:rPr lang="en-US" sz="3700" b="1" spc="110" baseline="-11111" noProof="0" dirty="0">
                <a:solidFill>
                  <a:srgbClr val="231F20"/>
                </a:solidFill>
                <a:latin typeface="Calibri"/>
                <a:cs typeface="Calibri"/>
              </a:rPr>
              <a:t> </a:t>
            </a:r>
            <a:r>
              <a:rPr lang="en-US" sz="3700" spc="110" noProof="0" dirty="0">
                <a:solidFill>
                  <a:srgbClr val="231F20"/>
                </a:solidFill>
                <a:latin typeface="Calibri"/>
                <a:cs typeface="Calibri"/>
              </a:rPr>
              <a:t>Hesitate to pen the attachment but be reassured by the Instagram logo</a:t>
            </a:r>
          </a:p>
          <a:p>
            <a:pPr marR="68580" algn="r">
              <a:lnSpc>
                <a:spcPct val="150000"/>
              </a:lnSpc>
              <a:spcBef>
                <a:spcPts val="95"/>
              </a:spcBef>
            </a:pPr>
            <a:r>
              <a:rPr lang="en-US" sz="12375" b="1" baseline="-11111" noProof="0" dirty="0">
                <a:solidFill>
                  <a:schemeClr val="bg1"/>
                </a:solidFill>
                <a:latin typeface="Calibri"/>
                <a:cs typeface="Calibri"/>
              </a:rPr>
              <a:t>C</a:t>
            </a:r>
            <a:r>
              <a:rPr lang="en-US" sz="12375" b="1" baseline="-11111" noProof="0" dirty="0">
                <a:solidFill>
                  <a:srgbClr val="FFB542"/>
                </a:solidFill>
                <a:latin typeface="Calibri"/>
                <a:cs typeface="Calibri"/>
              </a:rPr>
              <a:t> </a:t>
            </a:r>
            <a:r>
              <a:rPr lang="en-US" sz="3700" noProof="0" dirty="0">
                <a:solidFill>
                  <a:schemeClr val="tx1"/>
                </a:solidFill>
                <a:latin typeface="Calibri"/>
                <a:cs typeface="Calibri"/>
              </a:rPr>
              <a:t>Do not open the attachment and you log in</a:t>
            </a:r>
          </a:p>
          <a:p>
            <a:pPr marR="74930" algn="r">
              <a:lnSpc>
                <a:spcPct val="150000"/>
              </a:lnSpc>
            </a:pPr>
            <a:r>
              <a:rPr lang="en-US" sz="3700" noProof="0" dirty="0">
                <a:solidFill>
                  <a:schemeClr val="tx1"/>
                </a:solidFill>
                <a:latin typeface="Calibri"/>
                <a:cs typeface="Calibri"/>
              </a:rPr>
              <a:t>directly to your account</a:t>
            </a: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7629"/>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US" sz="3700" spc="-50" noProof="0" dirty="0">
                <a:solidFill>
                  <a:srgbClr val="231F20"/>
                </a:solidFill>
              </a:rPr>
              <a:t>You receive an email about the </a:t>
            </a:r>
            <a:r>
              <a:rPr lang="en-US" sz="3700" b="1" spc="-50" noProof="0" dirty="0">
                <a:solidFill>
                  <a:srgbClr val="231F20"/>
                </a:solidFill>
              </a:rPr>
              <a:t>closure of your Instagram account</a:t>
            </a:r>
            <a:r>
              <a:rPr lang="en-US" sz="3700" spc="-50" noProof="0" dirty="0">
                <a:solidFill>
                  <a:srgbClr val="231F20"/>
                </a:solidFill>
              </a:rPr>
              <a:t>. This email contains the Instagram logo and an attachment. You:</a:t>
            </a:r>
            <a:br>
              <a:rPr lang="en-US" sz="3700" spc="-50" noProof="0" dirty="0">
                <a:solidFill>
                  <a:srgbClr val="231F20"/>
                </a:solidFill>
              </a:rPr>
            </a:br>
            <a:endParaRPr lang="en-US" sz="3700" noProof="0" dirty="0"/>
          </a:p>
          <a:p>
            <a:pPr marR="68580" algn="r">
              <a:lnSpc>
                <a:spcPts val="9800"/>
              </a:lnSpc>
              <a:spcBef>
                <a:spcPts val="95"/>
              </a:spcBef>
            </a:pPr>
            <a:r>
              <a:rPr lang="en-US" sz="12375" b="1" spc="-367" baseline="-11111" noProof="0" dirty="0">
                <a:solidFill>
                  <a:srgbClr val="FFB542"/>
                </a:solidFill>
                <a:latin typeface="Calibri" panose="020F0502020204030204" pitchFamily="34" charset="0"/>
                <a:cs typeface="Calibri" panose="020F0502020204030204" pitchFamily="34" charset="0"/>
              </a:rPr>
              <a:t>A </a:t>
            </a:r>
            <a:r>
              <a:rPr lang="en-US" sz="3700" spc="110" noProof="0" dirty="0">
                <a:solidFill>
                  <a:srgbClr val="231F20"/>
                </a:solidFill>
                <a:latin typeface="Calibri"/>
                <a:cs typeface="Calibri"/>
              </a:rPr>
              <a:t>Open the attachment to learn more</a:t>
            </a:r>
            <a:br>
              <a:rPr lang="en-US" sz="3700" noProof="0" dirty="0">
                <a:latin typeface="Calibri"/>
                <a:cs typeface="Calibri"/>
              </a:rPr>
            </a:br>
            <a:endParaRPr lang="en-US" sz="3700" noProof="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grpSp>
        <p:nvGrpSpPr>
          <p:cNvPr id="5" name="object 6">
            <a:extLst>
              <a:ext uri="{FF2B5EF4-FFF2-40B4-BE49-F238E27FC236}">
                <a16:creationId xmlns:a16="http://schemas.microsoft.com/office/drawing/2014/main" id="{3CC3DDA6-0337-D6FA-06E5-361B2B06E7C2}"/>
              </a:ext>
            </a:extLst>
          </p:cNvPr>
          <p:cNvGrpSpPr/>
          <p:nvPr/>
        </p:nvGrpSpPr>
        <p:grpSpPr>
          <a:xfrm>
            <a:off x="14512647" y="9626369"/>
            <a:ext cx="622300" cy="766445"/>
            <a:chOff x="14512647" y="9626369"/>
            <a:chExt cx="622300" cy="766445"/>
          </a:xfrm>
        </p:grpSpPr>
        <p:sp>
          <p:nvSpPr>
            <p:cNvPr id="7" name="object 7">
              <a:extLst>
                <a:ext uri="{FF2B5EF4-FFF2-40B4-BE49-F238E27FC236}">
                  <a16:creationId xmlns:a16="http://schemas.microsoft.com/office/drawing/2014/main" id="{84861AF0-BE96-C504-26E6-686DF15764D4}"/>
                </a:ext>
              </a:extLst>
            </p:cNvPr>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8" name="object 8">
              <a:extLst>
                <a:ext uri="{FF2B5EF4-FFF2-40B4-BE49-F238E27FC236}">
                  <a16:creationId xmlns:a16="http://schemas.microsoft.com/office/drawing/2014/main" id="{B8FCA8F5-E226-C3D9-03B1-2F6EE5DF0D01}"/>
                </a:ext>
              </a:extLst>
            </p:cNvPr>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22525195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50AC-9EAC-3BD6-8BF5-24558B9C5182}"/>
            </a:ext>
          </a:extLst>
        </p:cNvPr>
        <p:cNvGrpSpPr/>
        <p:nvPr/>
      </p:nvGrpSpPr>
      <p:grpSpPr>
        <a:xfrm>
          <a:off x="0" y="0"/>
          <a:ext cx="0" cy="0"/>
          <a:chOff x="0" y="0"/>
          <a:chExt cx="0" cy="0"/>
        </a:xfrm>
      </p:grpSpPr>
      <p:pic>
        <p:nvPicPr>
          <p:cNvPr id="6" name="object 3">
            <a:extLst>
              <a:ext uri="{FF2B5EF4-FFF2-40B4-BE49-F238E27FC236}">
                <a16:creationId xmlns:a16="http://schemas.microsoft.com/office/drawing/2014/main" id="{B8B95142-B1FD-579D-7310-20EA02D7CC58}"/>
              </a:ext>
            </a:extLst>
          </p:cNvPr>
          <p:cNvPicPr/>
          <p:nvPr/>
        </p:nvPicPr>
        <p:blipFill>
          <a:blip r:embed="rId2" cstate="email">
            <a:extLst>
              <a:ext uri="{28A0092B-C50C-407E-A947-70E740481C1C}">
                <a14:useLocalDpi xmlns:a14="http://schemas.microsoft.com/office/drawing/2010/main"/>
              </a:ext>
            </a:extLst>
          </a:blip>
          <a:stretch>
            <a:fillRect/>
          </a:stretch>
        </p:blipFill>
        <p:spPr>
          <a:xfrm>
            <a:off x="12011351" y="2065329"/>
            <a:ext cx="6745051" cy="8620983"/>
          </a:xfrm>
          <a:prstGeom prst="rect">
            <a:avLst/>
          </a:prstGeom>
        </p:spPr>
      </p:pic>
      <p:sp>
        <p:nvSpPr>
          <p:cNvPr id="7" name="Espace réservé du texte 1">
            <a:extLst>
              <a:ext uri="{FF2B5EF4-FFF2-40B4-BE49-F238E27FC236}">
                <a16:creationId xmlns:a16="http://schemas.microsoft.com/office/drawing/2014/main" id="{23837D0B-2C19-62B2-AEA0-FDBB9453EA4B}"/>
              </a:ext>
            </a:extLst>
          </p:cNvPr>
          <p:cNvSpPr>
            <a:spLocks noGrp="1"/>
          </p:cNvSpPr>
          <p:nvPr>
            <p:ph type="body" idx="1"/>
          </p:nvPr>
        </p:nvSpPr>
        <p:spPr>
          <a:xfrm>
            <a:off x="1202612" y="1473482"/>
            <a:ext cx="9918065" cy="1846659"/>
          </a:xfrm>
        </p:spPr>
        <p:txBody>
          <a:bodyPr wrap="square" lIns="0" tIns="0" rIns="0" bIns="0" anchor="t">
            <a:spAutoFit/>
          </a:bodyPr>
          <a:lstStyle/>
          <a:p>
            <a:pPr algn="ctr"/>
            <a:r>
              <a:rPr lang="en-US" sz="6000" b="1" noProof="0" dirty="0">
                <a:ea typeface="Calibri"/>
              </a:rPr>
              <a:t>MULTI-FACTOR AUTHENTICATION (MFA)</a:t>
            </a:r>
          </a:p>
        </p:txBody>
      </p:sp>
      <p:sp>
        <p:nvSpPr>
          <p:cNvPr id="8" name="object 3">
            <a:extLst>
              <a:ext uri="{FF2B5EF4-FFF2-40B4-BE49-F238E27FC236}">
                <a16:creationId xmlns:a16="http://schemas.microsoft.com/office/drawing/2014/main" id="{3F5C573B-38DF-7A80-EC89-1CDAA690E3F8}"/>
              </a:ext>
            </a:extLst>
          </p:cNvPr>
          <p:cNvSpPr/>
          <p:nvPr/>
        </p:nvSpPr>
        <p:spPr>
          <a:xfrm>
            <a:off x="1202613" y="4425469"/>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C6E6DB"/>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ZoneTexte 10">
            <a:extLst>
              <a:ext uri="{FF2B5EF4-FFF2-40B4-BE49-F238E27FC236}">
                <a16:creationId xmlns:a16="http://schemas.microsoft.com/office/drawing/2014/main" id="{7EA742A1-EF05-D353-C458-B19753E8822F}"/>
              </a:ext>
            </a:extLst>
          </p:cNvPr>
          <p:cNvSpPr txBox="1"/>
          <p:nvPr/>
        </p:nvSpPr>
        <p:spPr>
          <a:xfrm>
            <a:off x="1703945" y="4862911"/>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It is a security mechanism that requires </a:t>
            </a:r>
            <a:r>
              <a:rPr kumimoji="0" lang="en-US" sz="4000" b="1" i="0" u="none" strike="noStrike" kern="0" cap="none" spc="0" normalizeH="0" baseline="30000" noProof="0" dirty="0">
                <a:ln>
                  <a:noFill/>
                </a:ln>
                <a:solidFill>
                  <a:sysClr val="windowText" lastClr="000000"/>
                </a:solidFill>
                <a:effectLst/>
                <a:uLnTx/>
                <a:uFillTx/>
                <a:latin typeface="Calibri"/>
              </a:rPr>
              <a:t>multiple forms of authentication</a:t>
            </a:r>
            <a:r>
              <a:rPr kumimoji="0" lang="en-US" sz="4000" b="0" i="0" u="none" strike="noStrike" kern="0" cap="none" spc="0" normalizeH="0" baseline="30000" noProof="0" dirty="0">
                <a:ln>
                  <a:noFill/>
                </a:ln>
                <a:solidFill>
                  <a:sysClr val="windowText" lastClr="000000"/>
                </a:solidFill>
                <a:effectLst/>
                <a:uLnTx/>
                <a:uFillTx/>
                <a:latin typeface="Calibri"/>
              </a:rPr>
              <a:t> to access an account or service.</a:t>
            </a:r>
          </a:p>
        </p:txBody>
      </p:sp>
      <p:grpSp>
        <p:nvGrpSpPr>
          <p:cNvPr id="2" name="Groupe 1">
            <a:extLst>
              <a:ext uri="{FF2B5EF4-FFF2-40B4-BE49-F238E27FC236}">
                <a16:creationId xmlns:a16="http://schemas.microsoft.com/office/drawing/2014/main" id="{0BE8E105-3306-980D-83F8-1D43EBBEBC10}"/>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C9ECF94B-BD5D-6B82-2452-7E23EAB07B68}"/>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A4312A67-2508-9886-2D2C-FE1C0C988048}"/>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0E269324-490C-75B1-658F-B365F5D76DE5}"/>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 name="Graphique 23">
              <a:extLst>
                <a:ext uri="{FF2B5EF4-FFF2-40B4-BE49-F238E27FC236}">
                  <a16:creationId xmlns:a16="http://schemas.microsoft.com/office/drawing/2014/main" id="{76A18F4A-346A-0BDF-F7BE-3F8FA7585B84}"/>
                </a:ext>
              </a:extLst>
            </p:cNvPr>
            <p:cNvGrpSpPr/>
            <p:nvPr/>
          </p:nvGrpSpPr>
          <p:grpSpPr>
            <a:xfrm>
              <a:off x="812716" y="573001"/>
              <a:ext cx="18467632" cy="433577"/>
              <a:chOff x="812716" y="573001"/>
              <a:chExt cx="18467632" cy="433577"/>
            </a:xfrm>
          </p:grpSpPr>
          <p:sp>
            <p:nvSpPr>
              <p:cNvPr id="12" name="Forme libre : forme 11">
                <a:extLst>
                  <a:ext uri="{FF2B5EF4-FFF2-40B4-BE49-F238E27FC236}">
                    <a16:creationId xmlns:a16="http://schemas.microsoft.com/office/drawing/2014/main" id="{3C24F926-534C-F136-0013-0EBCC37D681B}"/>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62F451AD-7D21-E331-2B23-5BAB06082BF5}"/>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Forme libre : forme 13">
                <a:extLst>
                  <a:ext uri="{FF2B5EF4-FFF2-40B4-BE49-F238E27FC236}">
                    <a16:creationId xmlns:a16="http://schemas.microsoft.com/office/drawing/2014/main" id="{4CBC0767-6C68-FCD0-0CE2-A8CAEE6F2DCC}"/>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82365EB6-202A-455D-A1A6-A10E340C767F}"/>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8F3509BF-3FB9-38BF-C439-95E9237B5057}"/>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B632193E-889F-C583-D5C3-AE1A720CA589}"/>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D0EE60BC-7D4C-053E-EA07-0DC56D238453}"/>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56D7D5F4-6DA8-51FB-FB17-3E4F2EDD97E9}"/>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51C9FF43-325C-9E6B-6307-CE93703AA607}"/>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2E0379F5-3F5F-4659-C3DB-43864AF76C03}"/>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2" name="Graphique 23">
                <a:extLst>
                  <a:ext uri="{FF2B5EF4-FFF2-40B4-BE49-F238E27FC236}">
                    <a16:creationId xmlns:a16="http://schemas.microsoft.com/office/drawing/2014/main" id="{B6260BFD-B6C0-4EB5-7C1A-20B9B35E6EB6}"/>
                  </a:ext>
                </a:extLst>
              </p:cNvPr>
              <p:cNvGrpSpPr/>
              <p:nvPr/>
            </p:nvGrpSpPr>
            <p:grpSpPr>
              <a:xfrm>
                <a:off x="13071532" y="678117"/>
                <a:ext cx="327628" cy="327628"/>
                <a:chOff x="13071532" y="678117"/>
                <a:chExt cx="327628" cy="327628"/>
              </a:xfrm>
            </p:grpSpPr>
            <p:sp>
              <p:nvSpPr>
                <p:cNvPr id="32" name="Forme libre : forme 31">
                  <a:extLst>
                    <a:ext uri="{FF2B5EF4-FFF2-40B4-BE49-F238E27FC236}">
                      <a16:creationId xmlns:a16="http://schemas.microsoft.com/office/drawing/2014/main" id="{634F079C-B3A3-E33E-C8EF-0D470EA4FEB8}"/>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9AD541C8-5185-C14A-71C7-C34788036D64}"/>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049511E2-1E01-0205-AAB0-2BF1D36B451B}"/>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3" name="Forme libre : forme 22">
                <a:extLst>
                  <a:ext uri="{FF2B5EF4-FFF2-40B4-BE49-F238E27FC236}">
                    <a16:creationId xmlns:a16="http://schemas.microsoft.com/office/drawing/2014/main" id="{EFDE7F79-B692-0049-F4DA-BDBD9D360B9D}"/>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95AB59F3-B0C4-1F70-ABA7-8A14BE49BA7D}"/>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81EACDE4-08D7-EB58-C9A9-FF4CE93693D6}"/>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D4E44526-F0B0-216A-591E-D6C346D9072E}"/>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1E12CCAE-3E19-8005-6AD9-DD6AF17D86D9}"/>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0F3DD447-C5E0-DA86-DA8C-D067351FB31F}"/>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B6464116-30A4-A241-BDEF-144E7BDCCF9F}"/>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D070574C-349C-E38A-270C-79BA76E05FCA}"/>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0" name="object 11">
              <a:extLst>
                <a:ext uri="{FF2B5EF4-FFF2-40B4-BE49-F238E27FC236}">
                  <a16:creationId xmlns:a16="http://schemas.microsoft.com/office/drawing/2014/main" id="{E9569F31-91F4-0732-E4D5-AF376E4DBF57}"/>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Tree>
    <p:extLst>
      <p:ext uri="{BB962C8B-B14F-4D97-AF65-F5344CB8AC3E}">
        <p14:creationId xmlns:p14="http://schemas.microsoft.com/office/powerpoint/2010/main" val="41245908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D84BD-546E-81E6-C958-19E4598E8B66}"/>
            </a:ext>
          </a:extLst>
        </p:cNvPr>
        <p:cNvGrpSpPr/>
        <p:nvPr/>
      </p:nvGrpSpPr>
      <p:grpSpPr>
        <a:xfrm>
          <a:off x="0" y="0"/>
          <a:ext cx="0" cy="0"/>
          <a:chOff x="0" y="0"/>
          <a:chExt cx="0" cy="0"/>
        </a:xfrm>
      </p:grpSpPr>
      <p:pic>
        <p:nvPicPr>
          <p:cNvPr id="6" name="object 3">
            <a:extLst>
              <a:ext uri="{FF2B5EF4-FFF2-40B4-BE49-F238E27FC236}">
                <a16:creationId xmlns:a16="http://schemas.microsoft.com/office/drawing/2014/main" id="{F5FFFF0F-558E-E2AC-445C-69AC6BC26E28}"/>
              </a:ext>
            </a:extLst>
          </p:cNvPr>
          <p:cNvPicPr/>
          <p:nvPr/>
        </p:nvPicPr>
        <p:blipFill>
          <a:blip r:embed="rId2" cstate="email">
            <a:extLst>
              <a:ext uri="{28A0092B-C50C-407E-A947-70E740481C1C}">
                <a14:useLocalDpi xmlns:a14="http://schemas.microsoft.com/office/drawing/2010/main"/>
              </a:ext>
            </a:extLst>
          </a:blip>
          <a:stretch>
            <a:fillRect/>
          </a:stretch>
        </p:blipFill>
        <p:spPr>
          <a:xfrm>
            <a:off x="12011351" y="2065329"/>
            <a:ext cx="6745051" cy="8620983"/>
          </a:xfrm>
          <a:prstGeom prst="rect">
            <a:avLst/>
          </a:prstGeom>
        </p:spPr>
      </p:pic>
      <p:sp>
        <p:nvSpPr>
          <p:cNvPr id="8" name="object 3">
            <a:extLst>
              <a:ext uri="{FF2B5EF4-FFF2-40B4-BE49-F238E27FC236}">
                <a16:creationId xmlns:a16="http://schemas.microsoft.com/office/drawing/2014/main" id="{7C8BF4BE-EE6C-BE3F-124E-49C9E33BF6F6}"/>
              </a:ext>
            </a:extLst>
          </p:cNvPr>
          <p:cNvSpPr/>
          <p:nvPr/>
        </p:nvSpPr>
        <p:spPr>
          <a:xfrm>
            <a:off x="1202613" y="4425469"/>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C6E6DB"/>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object 5">
            <a:extLst>
              <a:ext uri="{FF2B5EF4-FFF2-40B4-BE49-F238E27FC236}">
                <a16:creationId xmlns:a16="http://schemas.microsoft.com/office/drawing/2014/main" id="{2BC5AF46-56FA-CD54-270D-9E0316699321}"/>
              </a:ext>
            </a:extLst>
          </p:cNvPr>
          <p:cNvSpPr/>
          <p:nvPr/>
        </p:nvSpPr>
        <p:spPr>
          <a:xfrm>
            <a:off x="1202613" y="6392184"/>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ZoneTexte 10">
            <a:extLst>
              <a:ext uri="{FF2B5EF4-FFF2-40B4-BE49-F238E27FC236}">
                <a16:creationId xmlns:a16="http://schemas.microsoft.com/office/drawing/2014/main" id="{78DB6CE8-33E8-4580-0AAC-6F1AF1FCCAA0}"/>
              </a:ext>
            </a:extLst>
          </p:cNvPr>
          <p:cNvSpPr txBox="1"/>
          <p:nvPr/>
        </p:nvSpPr>
        <p:spPr>
          <a:xfrm>
            <a:off x="1703945" y="4862911"/>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It is a security mechanism that requires </a:t>
            </a:r>
            <a:r>
              <a:rPr kumimoji="0" lang="en-US" sz="4000" b="1" i="0" u="none" strike="noStrike" kern="0" cap="none" spc="0" normalizeH="0" baseline="30000" noProof="0" dirty="0">
                <a:ln>
                  <a:noFill/>
                </a:ln>
                <a:solidFill>
                  <a:sysClr val="windowText" lastClr="000000"/>
                </a:solidFill>
                <a:effectLst/>
                <a:uLnTx/>
                <a:uFillTx/>
                <a:latin typeface="Calibri"/>
              </a:rPr>
              <a:t>multiple forms of authentication</a:t>
            </a:r>
            <a:r>
              <a:rPr kumimoji="0" lang="en-US" sz="4000" b="0" i="0" u="none" strike="noStrike" kern="0" cap="none" spc="0" normalizeH="0" baseline="30000" noProof="0" dirty="0">
                <a:ln>
                  <a:noFill/>
                </a:ln>
                <a:solidFill>
                  <a:sysClr val="windowText" lastClr="000000"/>
                </a:solidFill>
                <a:effectLst/>
                <a:uLnTx/>
                <a:uFillTx/>
                <a:latin typeface="Calibri"/>
              </a:rPr>
              <a:t> to access an account or service.</a:t>
            </a:r>
          </a:p>
        </p:txBody>
      </p:sp>
      <p:sp>
        <p:nvSpPr>
          <p:cNvPr id="12" name="ZoneTexte 11">
            <a:extLst>
              <a:ext uri="{FF2B5EF4-FFF2-40B4-BE49-F238E27FC236}">
                <a16:creationId xmlns:a16="http://schemas.microsoft.com/office/drawing/2014/main" id="{994A2D89-2B68-C992-7B16-2555C7B3A920}"/>
              </a:ext>
            </a:extLst>
          </p:cNvPr>
          <p:cNvSpPr txBox="1"/>
          <p:nvPr/>
        </p:nvSpPr>
        <p:spPr>
          <a:xfrm>
            <a:off x="1706209" y="6827003"/>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MFA is used by </a:t>
            </a:r>
            <a:r>
              <a:rPr kumimoji="0" lang="en-US" sz="4000" b="1" i="0" u="none" strike="noStrike" kern="0" cap="none" spc="0" normalizeH="0" baseline="30000" noProof="0" dirty="0">
                <a:ln>
                  <a:noFill/>
                </a:ln>
                <a:solidFill>
                  <a:sysClr val="windowText" lastClr="000000"/>
                </a:solidFill>
                <a:effectLst/>
                <a:uLnTx/>
                <a:uFillTx/>
                <a:latin typeface="Calibri"/>
              </a:rPr>
              <a:t>many platforms</a:t>
            </a:r>
            <a:r>
              <a:rPr kumimoji="0" lang="en-US" sz="4000" b="0" i="0" u="none" strike="noStrike" kern="0" cap="none" spc="0" normalizeH="0" baseline="30000" noProof="0" dirty="0">
                <a:ln>
                  <a:noFill/>
                </a:ln>
                <a:solidFill>
                  <a:sysClr val="windowText" lastClr="000000"/>
                </a:solidFill>
                <a:effectLst/>
                <a:uLnTx/>
                <a:uFillTx/>
                <a:latin typeface="Calibri"/>
              </a:rPr>
              <a:t> like Facebook, Instagram, Twitter/X, Google, Amazon, and Outlook.</a:t>
            </a:r>
          </a:p>
        </p:txBody>
      </p:sp>
      <p:grpSp>
        <p:nvGrpSpPr>
          <p:cNvPr id="2" name="Groupe 1">
            <a:extLst>
              <a:ext uri="{FF2B5EF4-FFF2-40B4-BE49-F238E27FC236}">
                <a16:creationId xmlns:a16="http://schemas.microsoft.com/office/drawing/2014/main" id="{0206D521-9F0F-A2BD-F774-AE2207882D50}"/>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491C351B-50C6-62AF-990E-BB4276127BCF}"/>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625D905E-97BB-F646-AB98-F335890FEA9B}"/>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6F552A26-4FC8-32BE-2F2E-1F301AC7B017}"/>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 name="Graphique 23">
              <a:extLst>
                <a:ext uri="{FF2B5EF4-FFF2-40B4-BE49-F238E27FC236}">
                  <a16:creationId xmlns:a16="http://schemas.microsoft.com/office/drawing/2014/main" id="{C6A6F91B-8205-2DDA-62A1-049331306AD9}"/>
                </a:ext>
              </a:extLst>
            </p:cNvPr>
            <p:cNvGrpSpPr/>
            <p:nvPr/>
          </p:nvGrpSpPr>
          <p:grpSpPr>
            <a:xfrm>
              <a:off x="812716" y="573001"/>
              <a:ext cx="18467632" cy="433577"/>
              <a:chOff x="812716" y="573001"/>
              <a:chExt cx="18467632" cy="433577"/>
            </a:xfrm>
          </p:grpSpPr>
          <p:sp>
            <p:nvSpPr>
              <p:cNvPr id="14" name="Forme libre : forme 13">
                <a:extLst>
                  <a:ext uri="{FF2B5EF4-FFF2-40B4-BE49-F238E27FC236}">
                    <a16:creationId xmlns:a16="http://schemas.microsoft.com/office/drawing/2014/main" id="{18015314-3D85-9F9A-9F03-769D8BABDEF1}"/>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B7B0E37B-B277-53EB-3ED3-4C3FE8712586}"/>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74177810-D541-42B3-7605-588013CAA9CD}"/>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8A5685B5-15B9-E6CC-2283-70C5564A3EF8}"/>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ED7DFDAE-B84C-75B1-0CB8-4CF40DE8EFEB}"/>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530065A4-FEE0-61F1-216C-26CF86560F7A}"/>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6646B3D6-2200-DF5D-336D-23CAA8361FCF}"/>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8E8B4435-1BC8-1893-713A-EE24F27555A5}"/>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E7894FA3-B89D-E8B8-2F69-9182077A0CBA}"/>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5569ACFF-E2D9-19D2-E732-E7DB93BB5C66}"/>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5" name="Graphique 23">
                <a:extLst>
                  <a:ext uri="{FF2B5EF4-FFF2-40B4-BE49-F238E27FC236}">
                    <a16:creationId xmlns:a16="http://schemas.microsoft.com/office/drawing/2014/main" id="{C1882D57-81EC-40A3-A583-7704056B1D6A}"/>
                  </a:ext>
                </a:extLst>
              </p:cNvPr>
              <p:cNvGrpSpPr/>
              <p:nvPr/>
            </p:nvGrpSpPr>
            <p:grpSpPr>
              <a:xfrm>
                <a:off x="13071532" y="678117"/>
                <a:ext cx="327628" cy="327628"/>
                <a:chOff x="13071532" y="678117"/>
                <a:chExt cx="327628" cy="327628"/>
              </a:xfrm>
            </p:grpSpPr>
            <p:sp>
              <p:nvSpPr>
                <p:cNvPr id="34" name="Forme libre : forme 33">
                  <a:extLst>
                    <a:ext uri="{FF2B5EF4-FFF2-40B4-BE49-F238E27FC236}">
                      <a16:creationId xmlns:a16="http://schemas.microsoft.com/office/drawing/2014/main" id="{01F3F65F-E2EA-352A-7E88-65682900FD3B}"/>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258EAC42-D0E1-3C66-8192-970B3032FE44}"/>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E26285F0-5594-AECD-A4D1-2823EDC32690}"/>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6" name="Forme libre : forme 25">
                <a:extLst>
                  <a:ext uri="{FF2B5EF4-FFF2-40B4-BE49-F238E27FC236}">
                    <a16:creationId xmlns:a16="http://schemas.microsoft.com/office/drawing/2014/main" id="{B695DE12-0585-4522-4E6F-300F24B6E3B6}"/>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DDFA1687-5B08-4B7B-A4F9-68B9B7239103}"/>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18F16977-4BD7-A449-ED5F-209FC9F7CF21}"/>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1A967DF-0357-35FE-1970-56FB114B59DD}"/>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CD988E3F-836E-F360-7907-27CDCB6F5E0A}"/>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AC6D29B4-8C91-541A-63F9-60021A503A53}"/>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58AB649F-42F4-FD99-9C02-E5B47B6D78C0}"/>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6012BDDF-E95A-AF61-3DD0-E6FE3321BE21}"/>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3" name="object 11">
              <a:extLst>
                <a:ext uri="{FF2B5EF4-FFF2-40B4-BE49-F238E27FC236}">
                  <a16:creationId xmlns:a16="http://schemas.microsoft.com/office/drawing/2014/main" id="{9E7D2B0F-3E04-EF77-6A0E-6E17596CF9A3}"/>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
        <p:nvSpPr>
          <p:cNvPr id="39" name="Espace réservé du texte 1">
            <a:extLst>
              <a:ext uri="{FF2B5EF4-FFF2-40B4-BE49-F238E27FC236}">
                <a16:creationId xmlns:a16="http://schemas.microsoft.com/office/drawing/2014/main" id="{3683B330-B1CD-3CF9-ADDC-10B015809562}"/>
              </a:ext>
            </a:extLst>
          </p:cNvPr>
          <p:cNvSpPr>
            <a:spLocks noGrp="1"/>
          </p:cNvSpPr>
          <p:nvPr>
            <p:ph type="body" idx="1"/>
          </p:nvPr>
        </p:nvSpPr>
        <p:spPr>
          <a:xfrm>
            <a:off x="1202612" y="1473482"/>
            <a:ext cx="9918065" cy="1846659"/>
          </a:xfrm>
        </p:spPr>
        <p:txBody>
          <a:bodyPr wrap="square" lIns="0" tIns="0" rIns="0" bIns="0" anchor="t">
            <a:spAutoFit/>
          </a:bodyPr>
          <a:lstStyle/>
          <a:p>
            <a:pPr algn="ctr"/>
            <a:r>
              <a:rPr lang="en-US" sz="6000" b="1" noProof="0" dirty="0">
                <a:ea typeface="Calibri"/>
              </a:rPr>
              <a:t>MULTI-FACTOR AUTHENTICATION (MFA)</a:t>
            </a:r>
          </a:p>
        </p:txBody>
      </p:sp>
    </p:spTree>
    <p:extLst>
      <p:ext uri="{BB962C8B-B14F-4D97-AF65-F5344CB8AC3E}">
        <p14:creationId xmlns:p14="http://schemas.microsoft.com/office/powerpoint/2010/main" val="24683651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EE73-79DF-952E-1177-F3A27FDBE31F}"/>
            </a:ext>
          </a:extLst>
        </p:cNvPr>
        <p:cNvGrpSpPr/>
        <p:nvPr/>
      </p:nvGrpSpPr>
      <p:grpSpPr>
        <a:xfrm>
          <a:off x="0" y="0"/>
          <a:ext cx="0" cy="0"/>
          <a:chOff x="0" y="0"/>
          <a:chExt cx="0" cy="0"/>
        </a:xfrm>
      </p:grpSpPr>
      <p:pic>
        <p:nvPicPr>
          <p:cNvPr id="6" name="object 3">
            <a:extLst>
              <a:ext uri="{FF2B5EF4-FFF2-40B4-BE49-F238E27FC236}">
                <a16:creationId xmlns:a16="http://schemas.microsoft.com/office/drawing/2014/main" id="{6333BE5B-6E4A-564C-2872-028E06B6285A}"/>
              </a:ext>
            </a:extLst>
          </p:cNvPr>
          <p:cNvPicPr/>
          <p:nvPr/>
        </p:nvPicPr>
        <p:blipFill>
          <a:blip r:embed="rId2" cstate="email">
            <a:extLst>
              <a:ext uri="{28A0092B-C50C-407E-A947-70E740481C1C}">
                <a14:useLocalDpi xmlns:a14="http://schemas.microsoft.com/office/drawing/2010/main"/>
              </a:ext>
            </a:extLst>
          </a:blip>
          <a:stretch>
            <a:fillRect/>
          </a:stretch>
        </p:blipFill>
        <p:spPr>
          <a:xfrm>
            <a:off x="12011351" y="2065329"/>
            <a:ext cx="6745051" cy="8620983"/>
          </a:xfrm>
          <a:prstGeom prst="rect">
            <a:avLst/>
          </a:prstGeom>
        </p:spPr>
      </p:pic>
      <p:sp>
        <p:nvSpPr>
          <p:cNvPr id="8" name="object 3">
            <a:extLst>
              <a:ext uri="{FF2B5EF4-FFF2-40B4-BE49-F238E27FC236}">
                <a16:creationId xmlns:a16="http://schemas.microsoft.com/office/drawing/2014/main" id="{17ABD405-FF5D-56C1-4D49-B4656A2D35E2}"/>
              </a:ext>
            </a:extLst>
          </p:cNvPr>
          <p:cNvSpPr/>
          <p:nvPr/>
        </p:nvSpPr>
        <p:spPr>
          <a:xfrm>
            <a:off x="1202613" y="4425469"/>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C6E6DB"/>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object 5">
            <a:extLst>
              <a:ext uri="{FF2B5EF4-FFF2-40B4-BE49-F238E27FC236}">
                <a16:creationId xmlns:a16="http://schemas.microsoft.com/office/drawing/2014/main" id="{6369173E-1596-4A76-C646-F34DCB6A80FE}"/>
              </a:ext>
            </a:extLst>
          </p:cNvPr>
          <p:cNvSpPr/>
          <p:nvPr/>
        </p:nvSpPr>
        <p:spPr>
          <a:xfrm>
            <a:off x="1202613" y="6392184"/>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object 6">
            <a:extLst>
              <a:ext uri="{FF2B5EF4-FFF2-40B4-BE49-F238E27FC236}">
                <a16:creationId xmlns:a16="http://schemas.microsoft.com/office/drawing/2014/main" id="{08EF719F-6F07-78DD-3844-0AFA6F11652F}"/>
              </a:ext>
            </a:extLst>
          </p:cNvPr>
          <p:cNvSpPr/>
          <p:nvPr/>
        </p:nvSpPr>
        <p:spPr>
          <a:xfrm>
            <a:off x="1202613" y="8389401"/>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ZoneTexte 10">
            <a:extLst>
              <a:ext uri="{FF2B5EF4-FFF2-40B4-BE49-F238E27FC236}">
                <a16:creationId xmlns:a16="http://schemas.microsoft.com/office/drawing/2014/main" id="{B5EDF64C-68C3-A8E3-F13C-0D4174379017}"/>
              </a:ext>
            </a:extLst>
          </p:cNvPr>
          <p:cNvSpPr txBox="1"/>
          <p:nvPr/>
        </p:nvSpPr>
        <p:spPr>
          <a:xfrm>
            <a:off x="1703945" y="4862911"/>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It is a security mechanism that requires </a:t>
            </a:r>
            <a:r>
              <a:rPr kumimoji="0" lang="en-US" sz="4000" b="1" i="0" u="none" strike="noStrike" kern="0" cap="none" spc="0" normalizeH="0" baseline="30000" noProof="0" dirty="0">
                <a:ln>
                  <a:noFill/>
                </a:ln>
                <a:solidFill>
                  <a:sysClr val="windowText" lastClr="000000"/>
                </a:solidFill>
                <a:effectLst/>
                <a:uLnTx/>
                <a:uFillTx/>
                <a:latin typeface="Calibri"/>
              </a:rPr>
              <a:t>multiple forms of authentication</a:t>
            </a:r>
            <a:r>
              <a:rPr kumimoji="0" lang="en-US" sz="4000" b="0" i="0" u="none" strike="noStrike" kern="0" cap="none" spc="0" normalizeH="0" baseline="30000" noProof="0" dirty="0">
                <a:ln>
                  <a:noFill/>
                </a:ln>
                <a:solidFill>
                  <a:sysClr val="windowText" lastClr="000000"/>
                </a:solidFill>
                <a:effectLst/>
                <a:uLnTx/>
                <a:uFillTx/>
                <a:latin typeface="Calibri"/>
              </a:rPr>
              <a:t> to access an account or service.</a:t>
            </a:r>
          </a:p>
        </p:txBody>
      </p:sp>
      <p:sp>
        <p:nvSpPr>
          <p:cNvPr id="12" name="ZoneTexte 11">
            <a:extLst>
              <a:ext uri="{FF2B5EF4-FFF2-40B4-BE49-F238E27FC236}">
                <a16:creationId xmlns:a16="http://schemas.microsoft.com/office/drawing/2014/main" id="{7A8D1452-9E85-B445-B706-7725FDA80B26}"/>
              </a:ext>
            </a:extLst>
          </p:cNvPr>
          <p:cNvSpPr txBox="1"/>
          <p:nvPr/>
        </p:nvSpPr>
        <p:spPr>
          <a:xfrm>
            <a:off x="1706209" y="6827003"/>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MFA is used by </a:t>
            </a:r>
            <a:r>
              <a:rPr kumimoji="0" lang="en-US" sz="4000" b="1" i="0" u="none" strike="noStrike" kern="0" cap="none" spc="0" normalizeH="0" baseline="30000" noProof="0" dirty="0">
                <a:ln>
                  <a:noFill/>
                </a:ln>
                <a:solidFill>
                  <a:sysClr val="windowText" lastClr="000000"/>
                </a:solidFill>
                <a:effectLst/>
                <a:uLnTx/>
                <a:uFillTx/>
                <a:latin typeface="Calibri"/>
              </a:rPr>
              <a:t>many platforms</a:t>
            </a:r>
            <a:r>
              <a:rPr kumimoji="0" lang="en-US" sz="4000" b="0" i="0" u="none" strike="noStrike" kern="0" cap="none" spc="0" normalizeH="0" baseline="30000" noProof="0" dirty="0">
                <a:ln>
                  <a:noFill/>
                </a:ln>
                <a:solidFill>
                  <a:sysClr val="windowText" lastClr="000000"/>
                </a:solidFill>
                <a:effectLst/>
                <a:uLnTx/>
                <a:uFillTx/>
                <a:latin typeface="Calibri"/>
              </a:rPr>
              <a:t> like Facebook, Instagram, Twitter/X, Google, Amazon, and Outlook.</a:t>
            </a:r>
          </a:p>
        </p:txBody>
      </p:sp>
      <p:sp>
        <p:nvSpPr>
          <p:cNvPr id="14" name="ZoneTexte 13">
            <a:extLst>
              <a:ext uri="{FF2B5EF4-FFF2-40B4-BE49-F238E27FC236}">
                <a16:creationId xmlns:a16="http://schemas.microsoft.com/office/drawing/2014/main" id="{69E646AD-78EC-D170-D3E9-68895E80F13B}"/>
              </a:ext>
            </a:extLst>
          </p:cNvPr>
          <p:cNvSpPr txBox="1"/>
          <p:nvPr/>
        </p:nvSpPr>
        <p:spPr>
          <a:xfrm>
            <a:off x="1724762" y="8855075"/>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MFA strengthens digital identity by requiring </a:t>
            </a:r>
            <a:r>
              <a:rPr kumimoji="0" lang="en-US" sz="4000" b="1" i="0" u="none" strike="noStrike" kern="0" cap="none" spc="0" normalizeH="0" baseline="30000" noProof="0" dirty="0">
                <a:ln>
                  <a:noFill/>
                </a:ln>
                <a:solidFill>
                  <a:sysClr val="windowText" lastClr="000000"/>
                </a:solidFill>
                <a:effectLst/>
                <a:uLnTx/>
                <a:uFillTx/>
                <a:latin typeface="Calibri"/>
              </a:rPr>
              <a:t>multiple verifications</a:t>
            </a:r>
            <a:r>
              <a:rPr kumimoji="0" lang="en-US" sz="4000" b="0" i="0" u="none" strike="noStrike" kern="0" cap="none" spc="0" normalizeH="0" baseline="30000" noProof="0" dirty="0">
                <a:ln>
                  <a:noFill/>
                </a:ln>
                <a:solidFill>
                  <a:sysClr val="windowText" lastClr="000000"/>
                </a:solidFill>
                <a:effectLst/>
                <a:uLnTx/>
                <a:uFillTx/>
                <a:latin typeface="Calibri"/>
              </a:rPr>
              <a:t>, reducing the risk of spoofing.</a:t>
            </a:r>
          </a:p>
        </p:txBody>
      </p:sp>
      <p:grpSp>
        <p:nvGrpSpPr>
          <p:cNvPr id="2" name="Groupe 1">
            <a:extLst>
              <a:ext uri="{FF2B5EF4-FFF2-40B4-BE49-F238E27FC236}">
                <a16:creationId xmlns:a16="http://schemas.microsoft.com/office/drawing/2014/main" id="{1DD7A3F7-46F8-580A-117C-224A332C09F0}"/>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7FBBED9E-957C-E66F-E64D-52FE67E83790}"/>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961AF64D-3104-227F-618F-C78F036A13C9}"/>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9927E5DD-59AB-5CCC-A097-347D8F05933F}"/>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 name="Graphique 23">
              <a:extLst>
                <a:ext uri="{FF2B5EF4-FFF2-40B4-BE49-F238E27FC236}">
                  <a16:creationId xmlns:a16="http://schemas.microsoft.com/office/drawing/2014/main" id="{3E5C2289-EC28-A967-D829-A1CD5C4CAADF}"/>
                </a:ext>
              </a:extLst>
            </p:cNvPr>
            <p:cNvGrpSpPr/>
            <p:nvPr/>
          </p:nvGrpSpPr>
          <p:grpSpPr>
            <a:xfrm>
              <a:off x="812716" y="573001"/>
              <a:ext cx="18467632" cy="433577"/>
              <a:chOff x="812716" y="573001"/>
              <a:chExt cx="18467632" cy="433577"/>
            </a:xfrm>
          </p:grpSpPr>
          <p:sp>
            <p:nvSpPr>
              <p:cNvPr id="16" name="Forme libre : forme 15">
                <a:extLst>
                  <a:ext uri="{FF2B5EF4-FFF2-40B4-BE49-F238E27FC236}">
                    <a16:creationId xmlns:a16="http://schemas.microsoft.com/office/drawing/2014/main" id="{C02D4F87-F3C2-EAAC-9498-25B30A693CD1}"/>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C2B47F2B-8CFE-AD74-A338-6D23BAE95D44}"/>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0CC9ACE0-21D2-90C6-E2F0-37B3DBFF88CC}"/>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8CC98F1B-9E88-3812-85DC-A9C994C0E1F0}"/>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C625C79A-DBC4-D094-8336-E80D57E49588}"/>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226FC3C9-8AE4-B77A-9662-F2D2509F855E}"/>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AA545E4A-85EE-01F9-AC6F-270DFE1E9D1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4DEE8062-F1C3-6369-FEBC-546CCAA934D9}"/>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08D1DF78-2043-A185-9F8A-BED8B77355AC}"/>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D999C67D-FEF1-CDFF-3439-673277A491FF}"/>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7" name="Graphique 23">
                <a:extLst>
                  <a:ext uri="{FF2B5EF4-FFF2-40B4-BE49-F238E27FC236}">
                    <a16:creationId xmlns:a16="http://schemas.microsoft.com/office/drawing/2014/main" id="{1D3430E4-E1E9-AE29-36EC-ADEC22008D92}"/>
                  </a:ext>
                </a:extLst>
              </p:cNvPr>
              <p:cNvGrpSpPr/>
              <p:nvPr/>
            </p:nvGrpSpPr>
            <p:grpSpPr>
              <a:xfrm>
                <a:off x="13071532" y="678117"/>
                <a:ext cx="327628" cy="327628"/>
                <a:chOff x="13071532" y="678117"/>
                <a:chExt cx="327628" cy="327628"/>
              </a:xfrm>
            </p:grpSpPr>
            <p:sp>
              <p:nvSpPr>
                <p:cNvPr id="36" name="Forme libre : forme 35">
                  <a:extLst>
                    <a:ext uri="{FF2B5EF4-FFF2-40B4-BE49-F238E27FC236}">
                      <a16:creationId xmlns:a16="http://schemas.microsoft.com/office/drawing/2014/main" id="{F2CBB9AF-809D-EC1D-2AAD-242A3208E875}"/>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7DD20A19-0D1B-58DC-C050-CF3335B6F4F5}"/>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111BC18F-0812-5CBE-C7B8-AFCE550A4471}"/>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8" name="Forme libre : forme 27">
                <a:extLst>
                  <a:ext uri="{FF2B5EF4-FFF2-40B4-BE49-F238E27FC236}">
                    <a16:creationId xmlns:a16="http://schemas.microsoft.com/office/drawing/2014/main" id="{B47FDD26-5DDC-2CEB-C236-0E5D1A725B56}"/>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B7F3CD09-5A60-7FA1-C2DC-14C0608F4357}"/>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FE23EBD2-7D5D-E3AA-1986-6121EA1E0510}"/>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77C032CE-F037-6344-B44E-E6F10E02904D}"/>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05FD4BD0-D2D8-FA83-7CDF-5EAF7A6BA0D3}"/>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77757A17-5059-3603-6D7F-4BB26D8D91EF}"/>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B102E98B-9653-EA18-65D0-C0D195962344}"/>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5D92C56C-8F0C-189D-83C0-8036CFC3EBD2}"/>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5" name="object 11">
              <a:extLst>
                <a:ext uri="{FF2B5EF4-FFF2-40B4-BE49-F238E27FC236}">
                  <a16:creationId xmlns:a16="http://schemas.microsoft.com/office/drawing/2014/main" id="{993E6F6F-9F6B-BC78-DFE7-D7E1C5DA2AF7}"/>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
        <p:nvSpPr>
          <p:cNvPr id="41" name="Espace réservé du texte 1">
            <a:extLst>
              <a:ext uri="{FF2B5EF4-FFF2-40B4-BE49-F238E27FC236}">
                <a16:creationId xmlns:a16="http://schemas.microsoft.com/office/drawing/2014/main" id="{32CC4326-B0EB-8D65-1756-0C9BFD965B3C}"/>
              </a:ext>
            </a:extLst>
          </p:cNvPr>
          <p:cNvSpPr txBox="1">
            <a:spLocks/>
          </p:cNvSpPr>
          <p:nvPr/>
        </p:nvSpPr>
        <p:spPr>
          <a:xfrm>
            <a:off x="1202612" y="1473482"/>
            <a:ext cx="9918065" cy="1846659"/>
          </a:xfrm>
          <a:prstGeom prst="rect">
            <a:avLst/>
          </a:prstGeom>
        </p:spPr>
        <p:txBody>
          <a:bodyPr wrap="square" lIns="0" tIns="0" rIns="0" bIns="0" anchor="t">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rgbClr val="231F20"/>
                </a:solidFill>
                <a:effectLst/>
                <a:uLnTx/>
                <a:uFillTx/>
                <a:latin typeface="Calibri"/>
                <a:ea typeface="Calibri"/>
                <a:cs typeface="Calibri"/>
              </a:rPr>
              <a:t>MULTI-FACTOR AUTHENTICATION (MFA)</a:t>
            </a:r>
          </a:p>
        </p:txBody>
      </p:sp>
    </p:spTree>
    <p:extLst>
      <p:ext uri="{BB962C8B-B14F-4D97-AF65-F5344CB8AC3E}">
        <p14:creationId xmlns:p14="http://schemas.microsoft.com/office/powerpoint/2010/main" val="25008814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91E21-4830-C15A-032D-D35C89573F3B}"/>
            </a:ext>
          </a:extLst>
        </p:cNvPr>
        <p:cNvGrpSpPr/>
        <p:nvPr/>
      </p:nvGrpSpPr>
      <p:grpSpPr>
        <a:xfrm>
          <a:off x="0" y="0"/>
          <a:ext cx="0" cy="0"/>
          <a:chOff x="0" y="0"/>
          <a:chExt cx="0" cy="0"/>
        </a:xfrm>
      </p:grpSpPr>
      <p:pic>
        <p:nvPicPr>
          <p:cNvPr id="26" name="Graphique 25">
            <a:extLst>
              <a:ext uri="{FF2B5EF4-FFF2-40B4-BE49-F238E27FC236}">
                <a16:creationId xmlns:a16="http://schemas.microsoft.com/office/drawing/2014/main" id="{5B0CD9CF-3069-06C2-FD89-4A9F70E0A2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4AB7795B-0821-6AAB-87F7-B5B1DF93810B}"/>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lvl="0" indent="-3949700" algn="ctr" defTabSz="914400" eaLnBrk="1" fontAlgn="auto" latinLnBrk="0" hangingPunct="1">
              <a:lnSpc>
                <a:spcPts val="13450"/>
              </a:lnSpc>
              <a:spcBef>
                <a:spcPts val="2725"/>
              </a:spcBef>
              <a:spcAft>
                <a:spcPts val="0"/>
              </a:spcAft>
              <a:buClrTx/>
              <a:buSzTx/>
              <a:buFontTx/>
              <a:buNone/>
              <a:tabLst/>
              <a:defRPr/>
            </a:pPr>
            <a:r>
              <a:rPr kumimoji="0" lang="en-US" sz="12800" b="1" i="0" u="none" strike="noStrike" kern="0" cap="none" spc="-150" normalizeH="0" baseline="0" noProof="0" dirty="0">
                <a:ln>
                  <a:noFill/>
                </a:ln>
                <a:solidFill>
                  <a:srgbClr val="1D1D1B"/>
                </a:solidFill>
                <a:effectLst/>
                <a:uLnTx/>
                <a:uFillTx/>
                <a:latin typeface="Calibri"/>
                <a:cs typeface="Calibri"/>
              </a:rPr>
              <a:t>What MFA am I?</a:t>
            </a:r>
            <a:endParaRPr kumimoji="0" lang="en-US" sz="12800" b="1" i="0" u="none" strike="noStrike" kern="0" cap="none" spc="-150" normalizeH="0" baseline="0" noProof="0" dirty="0">
              <a:ln>
                <a:noFill/>
              </a:ln>
              <a:solidFill>
                <a:sysClr val="windowText" lastClr="000000"/>
              </a:solidFill>
              <a:effectLst/>
              <a:uLnTx/>
              <a:uFillTx/>
              <a:latin typeface="Calibri"/>
              <a:cs typeface="Calibri"/>
            </a:endParaRPr>
          </a:p>
        </p:txBody>
      </p:sp>
      <p:grpSp>
        <p:nvGrpSpPr>
          <p:cNvPr id="2" name="Groupe 1">
            <a:extLst>
              <a:ext uri="{FF2B5EF4-FFF2-40B4-BE49-F238E27FC236}">
                <a16:creationId xmlns:a16="http://schemas.microsoft.com/office/drawing/2014/main" id="{4CF1EC0E-0F84-F67D-619A-CA03D6452960}"/>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4FC950F7-1344-7D07-D7D4-F567EF569414}"/>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rme libre : forme 5">
              <a:extLst>
                <a:ext uri="{FF2B5EF4-FFF2-40B4-BE49-F238E27FC236}">
                  <a16:creationId xmlns:a16="http://schemas.microsoft.com/office/drawing/2014/main" id="{D3856009-EAE8-B5CB-4E73-EEDF9C3FF546}"/>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rme libre : forme 6">
              <a:extLst>
                <a:ext uri="{FF2B5EF4-FFF2-40B4-BE49-F238E27FC236}">
                  <a16:creationId xmlns:a16="http://schemas.microsoft.com/office/drawing/2014/main" id="{C115B249-1E95-0692-C136-7AAD85DC2FB7}"/>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 name="Graphique 23">
              <a:extLst>
                <a:ext uri="{FF2B5EF4-FFF2-40B4-BE49-F238E27FC236}">
                  <a16:creationId xmlns:a16="http://schemas.microsoft.com/office/drawing/2014/main" id="{0F8216AC-B411-97CA-841C-0704144C6764}"/>
                </a:ext>
              </a:extLst>
            </p:cNvPr>
            <p:cNvGrpSpPr/>
            <p:nvPr/>
          </p:nvGrpSpPr>
          <p:grpSpPr>
            <a:xfrm>
              <a:off x="812716" y="573001"/>
              <a:ext cx="18467632" cy="433577"/>
              <a:chOff x="812716" y="573001"/>
              <a:chExt cx="18467632" cy="433577"/>
            </a:xfrm>
          </p:grpSpPr>
          <p:sp>
            <p:nvSpPr>
              <p:cNvPr id="10" name="Forme libre : forme 9">
                <a:extLst>
                  <a:ext uri="{FF2B5EF4-FFF2-40B4-BE49-F238E27FC236}">
                    <a16:creationId xmlns:a16="http://schemas.microsoft.com/office/drawing/2014/main" id="{36317D02-BC13-6A44-8908-6D6C01732EC9}"/>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D49F2EFD-AED9-78BF-2AD9-5D99BC0A37AE}"/>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7D6B1727-17B3-15D8-D9D9-26F4E38A7F8D}"/>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Forme libre : forme 13">
                <a:extLst>
                  <a:ext uri="{FF2B5EF4-FFF2-40B4-BE49-F238E27FC236}">
                    <a16:creationId xmlns:a16="http://schemas.microsoft.com/office/drawing/2014/main" id="{83498E4A-E0BA-8385-7064-433B9A839A57}"/>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6A237BD7-676C-430C-E323-87E6E6C43793}"/>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C1F9DFF6-93CD-64F2-8795-ED0E54CAB4E5}"/>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F1B851BF-5AB8-9BB8-8AC6-6F6D6973446F}"/>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2B07CA8C-B666-368A-E29C-C2F7ACFA7334}"/>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1E501350-DCE2-A065-D0F4-866E959AEC77}"/>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FF914035-1A2C-BF9B-1154-3CE7D5EE3554}"/>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2" name="Graphique 23">
                <a:extLst>
                  <a:ext uri="{FF2B5EF4-FFF2-40B4-BE49-F238E27FC236}">
                    <a16:creationId xmlns:a16="http://schemas.microsoft.com/office/drawing/2014/main" id="{4FE9AA91-A89B-E5CA-F5FB-EA1A09A9700D}"/>
                  </a:ext>
                </a:extLst>
              </p:cNvPr>
              <p:cNvGrpSpPr/>
              <p:nvPr/>
            </p:nvGrpSpPr>
            <p:grpSpPr>
              <a:xfrm>
                <a:off x="13071532" y="678117"/>
                <a:ext cx="327628" cy="327628"/>
                <a:chOff x="13071532" y="678117"/>
                <a:chExt cx="327628" cy="327628"/>
              </a:xfrm>
            </p:grpSpPr>
            <p:sp>
              <p:nvSpPr>
                <p:cNvPr id="41" name="Forme libre : forme 40">
                  <a:extLst>
                    <a:ext uri="{FF2B5EF4-FFF2-40B4-BE49-F238E27FC236}">
                      <a16:creationId xmlns:a16="http://schemas.microsoft.com/office/drawing/2014/main" id="{C7C9FE3E-244C-339F-61C5-DA1D7278938D}"/>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Forme libre : forme 41">
                  <a:extLst>
                    <a:ext uri="{FF2B5EF4-FFF2-40B4-BE49-F238E27FC236}">
                      <a16:creationId xmlns:a16="http://schemas.microsoft.com/office/drawing/2014/main" id="{80C1AFDC-26DE-F826-3D54-EFC6EDA7665C}"/>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orme libre : forme 42">
                  <a:extLst>
                    <a:ext uri="{FF2B5EF4-FFF2-40B4-BE49-F238E27FC236}">
                      <a16:creationId xmlns:a16="http://schemas.microsoft.com/office/drawing/2014/main" id="{01340988-7E9C-F5DC-27E3-F80950E0F1A0}"/>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3" name="Forme libre : forme 32">
                <a:extLst>
                  <a:ext uri="{FF2B5EF4-FFF2-40B4-BE49-F238E27FC236}">
                    <a16:creationId xmlns:a16="http://schemas.microsoft.com/office/drawing/2014/main" id="{80726C61-21FA-68F7-63D9-9070197590FD}"/>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C79375C8-A866-D256-AC54-817B24ABF4DA}"/>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501282A9-6581-5951-0808-45F330D023AE}"/>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CB00E1DB-F3D5-3122-597D-F1C518A97960}"/>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68556787-E9A6-2C8E-08FD-1D17EE425DC0}"/>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06CA30E0-9923-F432-35A9-419C5C55C346}"/>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Forme libre : forme 38">
                <a:extLst>
                  <a:ext uri="{FF2B5EF4-FFF2-40B4-BE49-F238E27FC236}">
                    <a16:creationId xmlns:a16="http://schemas.microsoft.com/office/drawing/2014/main" id="{0D97E88E-5993-36C4-45AF-C02B3F379724}"/>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orme libre : forme 39">
                <a:extLst>
                  <a:ext uri="{FF2B5EF4-FFF2-40B4-BE49-F238E27FC236}">
                    <a16:creationId xmlns:a16="http://schemas.microsoft.com/office/drawing/2014/main" id="{1F8691B0-D97D-653F-10B5-8F3E38A53236}"/>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9" name="object 11">
              <a:extLst>
                <a:ext uri="{FF2B5EF4-FFF2-40B4-BE49-F238E27FC236}">
                  <a16:creationId xmlns:a16="http://schemas.microsoft.com/office/drawing/2014/main" id="{309C90F5-9CE7-BE0D-CC26-44191B694BE3}"/>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47" name="Image 46" descr="Une image contenant Police, Graphique, blanc, logo&#10;&#10;Le contenu généré par l’IA peut être incorrect.">
            <a:extLst>
              <a:ext uri="{FF2B5EF4-FFF2-40B4-BE49-F238E27FC236}">
                <a16:creationId xmlns:a16="http://schemas.microsoft.com/office/drawing/2014/main" id="{3A87DD2B-8556-2E07-12F7-C41A69732B1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403850" y="1636940"/>
            <a:ext cx="9385300" cy="3015394"/>
          </a:xfrm>
          <a:prstGeom prst="rect">
            <a:avLst/>
          </a:prstGeom>
        </p:spPr>
      </p:pic>
    </p:spTree>
    <p:extLst>
      <p:ext uri="{BB962C8B-B14F-4D97-AF65-F5344CB8AC3E}">
        <p14:creationId xmlns:p14="http://schemas.microsoft.com/office/powerpoint/2010/main" val="42275317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808D9-4AC3-056F-F8A4-C73A2B2628CB}"/>
            </a:ext>
          </a:extLst>
        </p:cNvPr>
        <p:cNvGrpSpPr/>
        <p:nvPr/>
      </p:nvGrpSpPr>
      <p:grpSpPr>
        <a:xfrm>
          <a:off x="0" y="0"/>
          <a:ext cx="0" cy="0"/>
          <a:chOff x="0" y="0"/>
          <a:chExt cx="0" cy="0"/>
        </a:xfrm>
      </p:grpSpPr>
      <p:pic>
        <p:nvPicPr>
          <p:cNvPr id="26" name="Graphique 25">
            <a:extLst>
              <a:ext uri="{FF2B5EF4-FFF2-40B4-BE49-F238E27FC236}">
                <a16:creationId xmlns:a16="http://schemas.microsoft.com/office/drawing/2014/main" id="{D62D00B9-6092-0B83-33C1-D38F27E59C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914D8E7C-4CE4-F27F-C818-B71A740C3B20}"/>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lvl="0" indent="-3949700" algn="ctr" defTabSz="914400" eaLnBrk="1" fontAlgn="auto" latinLnBrk="0" hangingPunct="1">
              <a:lnSpc>
                <a:spcPts val="13450"/>
              </a:lnSpc>
              <a:spcBef>
                <a:spcPts val="2725"/>
              </a:spcBef>
              <a:spcAft>
                <a:spcPts val="0"/>
              </a:spcAft>
              <a:buClrTx/>
              <a:buSzTx/>
              <a:buFontTx/>
              <a:buNone/>
              <a:tabLst/>
              <a:defRPr/>
            </a:pPr>
            <a:r>
              <a:rPr kumimoji="0" lang="en-US" sz="12800" b="1" i="0" u="none" strike="noStrike" kern="0" cap="none" spc="-150" normalizeH="0" baseline="0" noProof="0" dirty="0">
                <a:ln>
                  <a:noFill/>
                </a:ln>
                <a:solidFill>
                  <a:srgbClr val="1D1D1B"/>
                </a:solidFill>
                <a:effectLst/>
                <a:uLnTx/>
                <a:uFillTx/>
                <a:latin typeface="Calibri"/>
                <a:cs typeface="Calibri"/>
              </a:rPr>
              <a:t>WHAT MFA AM I?</a:t>
            </a:r>
            <a:endParaRPr kumimoji="0" lang="en-US" sz="12800" b="1" i="0" u="none" strike="noStrike" kern="0" cap="none" spc="-150" normalizeH="0" baseline="0" noProof="0" dirty="0">
              <a:ln>
                <a:noFill/>
              </a:ln>
              <a:solidFill>
                <a:sysClr val="windowText" lastClr="000000"/>
              </a:solidFill>
              <a:effectLst/>
              <a:uLnTx/>
              <a:uFillTx/>
              <a:latin typeface="Calibri"/>
              <a:cs typeface="Calibri"/>
            </a:endParaRPr>
          </a:p>
        </p:txBody>
      </p:sp>
      <p:sp>
        <p:nvSpPr>
          <p:cNvPr id="12" name="object 24">
            <a:extLst>
              <a:ext uri="{FF2B5EF4-FFF2-40B4-BE49-F238E27FC236}">
                <a16:creationId xmlns:a16="http://schemas.microsoft.com/office/drawing/2014/main" id="{5E89ED41-3A9B-BA81-3603-479189CFD4DA}"/>
              </a:ext>
            </a:extLst>
          </p:cNvPr>
          <p:cNvSpPr txBox="1"/>
          <p:nvPr/>
        </p:nvSpPr>
        <p:spPr>
          <a:xfrm>
            <a:off x="3835748" y="8559395"/>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14" name="object 27">
            <a:extLst>
              <a:ext uri="{FF2B5EF4-FFF2-40B4-BE49-F238E27FC236}">
                <a16:creationId xmlns:a16="http://schemas.microsoft.com/office/drawing/2014/main" id="{5E1FE37D-9C32-655B-FA1E-D4D18217696E}"/>
              </a:ext>
            </a:extLst>
          </p:cNvPr>
          <p:cNvGrpSpPr/>
          <p:nvPr/>
        </p:nvGrpSpPr>
        <p:grpSpPr>
          <a:xfrm>
            <a:off x="1835630" y="7989258"/>
            <a:ext cx="1790700" cy="1781175"/>
            <a:chOff x="1835630" y="7989258"/>
            <a:chExt cx="1790700" cy="1781175"/>
          </a:xfrm>
        </p:grpSpPr>
        <p:sp>
          <p:nvSpPr>
            <p:cNvPr id="25" name="object 28">
              <a:extLst>
                <a:ext uri="{FF2B5EF4-FFF2-40B4-BE49-F238E27FC236}">
                  <a16:creationId xmlns:a16="http://schemas.microsoft.com/office/drawing/2014/main" id="{EA3CFDB3-3750-C0AE-0E52-C28A74380498}"/>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object 29">
              <a:extLst>
                <a:ext uri="{FF2B5EF4-FFF2-40B4-BE49-F238E27FC236}">
                  <a16:creationId xmlns:a16="http://schemas.microsoft.com/office/drawing/2014/main" id="{6C18B4F1-8BC9-C5FB-A1AA-174CD02C5C22}"/>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bject 30">
              <a:extLst>
                <a:ext uri="{FF2B5EF4-FFF2-40B4-BE49-F238E27FC236}">
                  <a16:creationId xmlns:a16="http://schemas.microsoft.com/office/drawing/2014/main" id="{D6832EE9-9746-A9D7-7A26-168F6FF815E0}"/>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bject 31">
              <a:extLst>
                <a:ext uri="{FF2B5EF4-FFF2-40B4-BE49-F238E27FC236}">
                  <a16:creationId xmlns:a16="http://schemas.microsoft.com/office/drawing/2014/main" id="{5D61ED8C-E080-AD24-957D-EBF849B00ED6}"/>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object 32">
              <a:extLst>
                <a:ext uri="{FF2B5EF4-FFF2-40B4-BE49-F238E27FC236}">
                  <a16:creationId xmlns:a16="http://schemas.microsoft.com/office/drawing/2014/main" id="{9E788E79-E78B-1821-DB83-46B739AFBEB8}"/>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bject 33">
              <a:extLst>
                <a:ext uri="{FF2B5EF4-FFF2-40B4-BE49-F238E27FC236}">
                  <a16:creationId xmlns:a16="http://schemas.microsoft.com/office/drawing/2014/main" id="{5B0758F6-C389-1528-E4C6-0B64816CC6E1}"/>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2" name="object 34">
              <a:extLst>
                <a:ext uri="{FF2B5EF4-FFF2-40B4-BE49-F238E27FC236}">
                  <a16:creationId xmlns:a16="http://schemas.microsoft.com/office/drawing/2014/main" id="{47170002-6459-4BAA-759F-80441508A360}"/>
                </a:ext>
              </a:extLst>
            </p:cNvPr>
            <p:cNvPicPr/>
            <p:nvPr/>
          </p:nvPicPr>
          <p:blipFill>
            <a:blip r:embed="rId4"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2" name="Groupe 1">
            <a:extLst>
              <a:ext uri="{FF2B5EF4-FFF2-40B4-BE49-F238E27FC236}">
                <a16:creationId xmlns:a16="http://schemas.microsoft.com/office/drawing/2014/main" id="{E504F13D-560B-99CB-FCFE-28FCAFA3F98D}"/>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C2ED5C66-0BC4-651D-1FEC-FB99618322E7}"/>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rme libre : forme 5">
              <a:extLst>
                <a:ext uri="{FF2B5EF4-FFF2-40B4-BE49-F238E27FC236}">
                  <a16:creationId xmlns:a16="http://schemas.microsoft.com/office/drawing/2014/main" id="{AE43D529-92E0-2E7B-F823-79390EB3A3C8}"/>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rme libre : forme 6">
              <a:extLst>
                <a:ext uri="{FF2B5EF4-FFF2-40B4-BE49-F238E27FC236}">
                  <a16:creationId xmlns:a16="http://schemas.microsoft.com/office/drawing/2014/main" id="{310EF135-7092-C408-1431-2C0902B1F4D2}"/>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 name="Graphique 23">
              <a:extLst>
                <a:ext uri="{FF2B5EF4-FFF2-40B4-BE49-F238E27FC236}">
                  <a16:creationId xmlns:a16="http://schemas.microsoft.com/office/drawing/2014/main" id="{245120FC-9127-63CF-06A8-FFC14558A433}"/>
                </a:ext>
              </a:extLst>
            </p:cNvPr>
            <p:cNvGrpSpPr/>
            <p:nvPr/>
          </p:nvGrpSpPr>
          <p:grpSpPr>
            <a:xfrm>
              <a:off x="812716" y="573001"/>
              <a:ext cx="18467632" cy="433577"/>
              <a:chOff x="812716" y="573001"/>
              <a:chExt cx="18467632" cy="433577"/>
            </a:xfrm>
          </p:grpSpPr>
          <p:sp>
            <p:nvSpPr>
              <p:cNvPr id="10" name="Forme libre : forme 9">
                <a:extLst>
                  <a:ext uri="{FF2B5EF4-FFF2-40B4-BE49-F238E27FC236}">
                    <a16:creationId xmlns:a16="http://schemas.microsoft.com/office/drawing/2014/main" id="{309F45A5-F817-002B-1EB9-E6489F8C309A}"/>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EF6D6E17-F936-9C6F-0C93-146334BC8A25}"/>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D124F551-96AB-A5AD-F5C7-F96228E0C09C}"/>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D87108B1-CE55-82B7-59B2-D1CFF0D13F17}"/>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F94DF6B5-111E-29E0-40F5-5AFBB50CF7A1}"/>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48D96A69-88CB-2528-B18F-04359D4E8435}"/>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6E8CE203-9903-DFD2-5F49-607110EA899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FBD834CD-4AB2-22DE-804F-53AB29D16505}"/>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Forme libre : forme 38">
                <a:extLst>
                  <a:ext uri="{FF2B5EF4-FFF2-40B4-BE49-F238E27FC236}">
                    <a16:creationId xmlns:a16="http://schemas.microsoft.com/office/drawing/2014/main" id="{D559B524-8868-352E-C83F-851ED357EACA}"/>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orme libre : forme 39">
                <a:extLst>
                  <a:ext uri="{FF2B5EF4-FFF2-40B4-BE49-F238E27FC236}">
                    <a16:creationId xmlns:a16="http://schemas.microsoft.com/office/drawing/2014/main" id="{1CA351A9-8D62-9769-A545-F6DBBF6D645D}"/>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1" name="Graphique 23">
                <a:extLst>
                  <a:ext uri="{FF2B5EF4-FFF2-40B4-BE49-F238E27FC236}">
                    <a16:creationId xmlns:a16="http://schemas.microsoft.com/office/drawing/2014/main" id="{63B165B6-04FB-881F-FF88-9BAA14021A71}"/>
                  </a:ext>
                </a:extLst>
              </p:cNvPr>
              <p:cNvGrpSpPr/>
              <p:nvPr/>
            </p:nvGrpSpPr>
            <p:grpSpPr>
              <a:xfrm>
                <a:off x="13071532" y="678117"/>
                <a:ext cx="327628" cy="327628"/>
                <a:chOff x="13071532" y="678117"/>
                <a:chExt cx="327628" cy="327628"/>
              </a:xfrm>
            </p:grpSpPr>
            <p:sp>
              <p:nvSpPr>
                <p:cNvPr id="50" name="Forme libre : forme 49">
                  <a:extLst>
                    <a:ext uri="{FF2B5EF4-FFF2-40B4-BE49-F238E27FC236}">
                      <a16:creationId xmlns:a16="http://schemas.microsoft.com/office/drawing/2014/main" id="{6E309C35-D722-0D27-3352-49684BAB6B13}"/>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Forme libre : forme 50">
                  <a:extLst>
                    <a:ext uri="{FF2B5EF4-FFF2-40B4-BE49-F238E27FC236}">
                      <a16:creationId xmlns:a16="http://schemas.microsoft.com/office/drawing/2014/main" id="{09732295-AEB3-C37B-FFCF-F96F6DF9C981}"/>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Forme libre : forme 51">
                  <a:extLst>
                    <a:ext uri="{FF2B5EF4-FFF2-40B4-BE49-F238E27FC236}">
                      <a16:creationId xmlns:a16="http://schemas.microsoft.com/office/drawing/2014/main" id="{4BE60304-9DBD-BB97-F76B-F2D7FA34709E}"/>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42" name="Forme libre : forme 41">
                <a:extLst>
                  <a:ext uri="{FF2B5EF4-FFF2-40B4-BE49-F238E27FC236}">
                    <a16:creationId xmlns:a16="http://schemas.microsoft.com/office/drawing/2014/main" id="{696C60C6-621B-8E91-5B3B-67B23E557B51}"/>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orme libre : forme 42">
                <a:extLst>
                  <a:ext uri="{FF2B5EF4-FFF2-40B4-BE49-F238E27FC236}">
                    <a16:creationId xmlns:a16="http://schemas.microsoft.com/office/drawing/2014/main" id="{3FA3CC99-A897-41C2-604D-22B0C57EA506}"/>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Forme libre : forme 43">
                <a:extLst>
                  <a:ext uri="{FF2B5EF4-FFF2-40B4-BE49-F238E27FC236}">
                    <a16:creationId xmlns:a16="http://schemas.microsoft.com/office/drawing/2014/main" id="{9E76A00F-A714-E5B7-E6C2-71462614CB73}"/>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orme libre : forme 44">
                <a:extLst>
                  <a:ext uri="{FF2B5EF4-FFF2-40B4-BE49-F238E27FC236}">
                    <a16:creationId xmlns:a16="http://schemas.microsoft.com/office/drawing/2014/main" id="{A22B4A08-E16E-F84C-BAEE-2830FB9F1696}"/>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orme libre : forme 45">
                <a:extLst>
                  <a:ext uri="{FF2B5EF4-FFF2-40B4-BE49-F238E27FC236}">
                    <a16:creationId xmlns:a16="http://schemas.microsoft.com/office/drawing/2014/main" id="{43B7F83D-F644-C5D1-8A7F-59AA8F433FAF}"/>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Forme libre : forme 46">
                <a:extLst>
                  <a:ext uri="{FF2B5EF4-FFF2-40B4-BE49-F238E27FC236}">
                    <a16:creationId xmlns:a16="http://schemas.microsoft.com/office/drawing/2014/main" id="{E9ACC25E-7BB0-B605-8D61-5E519D0B65C3}"/>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Forme libre : forme 47">
                <a:extLst>
                  <a:ext uri="{FF2B5EF4-FFF2-40B4-BE49-F238E27FC236}">
                    <a16:creationId xmlns:a16="http://schemas.microsoft.com/office/drawing/2014/main" id="{6899F7A3-5554-6BD0-CA10-9EBAE446E662}"/>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Forme libre : forme 48">
                <a:extLst>
                  <a:ext uri="{FF2B5EF4-FFF2-40B4-BE49-F238E27FC236}">
                    <a16:creationId xmlns:a16="http://schemas.microsoft.com/office/drawing/2014/main" id="{8B40C34C-07F6-3803-CE5A-8CEF732033CF}"/>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9" name="object 11">
              <a:extLst>
                <a:ext uri="{FF2B5EF4-FFF2-40B4-BE49-F238E27FC236}">
                  <a16:creationId xmlns:a16="http://schemas.microsoft.com/office/drawing/2014/main" id="{1AC4D000-E5F4-2B96-08D4-FA14B64A74A0}"/>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53" name="Image 52" descr="Une image contenant Police, Graphique, blanc, logo&#10;&#10;Le contenu généré par l’IA peut être incorrect.">
            <a:extLst>
              <a:ext uri="{FF2B5EF4-FFF2-40B4-BE49-F238E27FC236}">
                <a16:creationId xmlns:a16="http://schemas.microsoft.com/office/drawing/2014/main" id="{CCE98B9A-5E99-A67C-F50D-2735F3BDF7BD}"/>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403850" y="1636940"/>
            <a:ext cx="9385300" cy="3015394"/>
          </a:xfrm>
          <a:prstGeom prst="rect">
            <a:avLst/>
          </a:prstGeom>
        </p:spPr>
      </p:pic>
    </p:spTree>
    <p:extLst>
      <p:ext uri="{BB962C8B-B14F-4D97-AF65-F5344CB8AC3E}">
        <p14:creationId xmlns:p14="http://schemas.microsoft.com/office/powerpoint/2010/main" val="27552995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1A3B-51B5-4622-E0AB-E98A1A26453C}"/>
            </a:ext>
          </a:extLst>
        </p:cNvPr>
        <p:cNvGrpSpPr/>
        <p:nvPr/>
      </p:nvGrpSpPr>
      <p:grpSpPr>
        <a:xfrm>
          <a:off x="0" y="0"/>
          <a:ext cx="0" cy="0"/>
          <a:chOff x="0" y="0"/>
          <a:chExt cx="0" cy="0"/>
        </a:xfrm>
      </p:grpSpPr>
      <p:pic>
        <p:nvPicPr>
          <p:cNvPr id="26" name="Graphique 25">
            <a:extLst>
              <a:ext uri="{FF2B5EF4-FFF2-40B4-BE49-F238E27FC236}">
                <a16:creationId xmlns:a16="http://schemas.microsoft.com/office/drawing/2014/main" id="{2572FFD5-9F64-9C61-6701-82D4A1B4AC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0D728AFD-7F2B-9CF6-CF21-08B9C133EC36}"/>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lvl="0" indent="-3949700" algn="ctr" defTabSz="914400" eaLnBrk="1" fontAlgn="auto" latinLnBrk="0" hangingPunct="1">
              <a:lnSpc>
                <a:spcPts val="13450"/>
              </a:lnSpc>
              <a:spcBef>
                <a:spcPts val="2725"/>
              </a:spcBef>
              <a:spcAft>
                <a:spcPts val="0"/>
              </a:spcAft>
              <a:buClrTx/>
              <a:buSzTx/>
              <a:buFontTx/>
              <a:buNone/>
              <a:tabLst/>
              <a:defRPr/>
            </a:pPr>
            <a:r>
              <a:rPr kumimoji="0" lang="en-US" sz="12800" b="1" i="0" u="none" strike="noStrike" kern="0" cap="none" spc="-150" normalizeH="0" baseline="0" noProof="0" dirty="0">
                <a:ln>
                  <a:noFill/>
                </a:ln>
                <a:solidFill>
                  <a:srgbClr val="1D1D1B"/>
                </a:solidFill>
                <a:effectLst/>
                <a:uLnTx/>
                <a:uFillTx/>
                <a:latin typeface="Calibri"/>
                <a:cs typeface="Calibri"/>
              </a:rPr>
              <a:t>WHAT MFA AM I?</a:t>
            </a:r>
            <a:endParaRPr kumimoji="0" lang="en-US" sz="12800" b="1" i="0" u="none" strike="noStrike" kern="0" cap="none" spc="-150" normalizeH="0" baseline="0" noProof="0" dirty="0">
              <a:ln>
                <a:noFill/>
              </a:ln>
              <a:solidFill>
                <a:sysClr val="windowText" lastClr="000000"/>
              </a:solidFill>
              <a:effectLst/>
              <a:uLnTx/>
              <a:uFillTx/>
              <a:latin typeface="Calibri"/>
              <a:cs typeface="Calibri"/>
            </a:endParaRPr>
          </a:p>
        </p:txBody>
      </p:sp>
      <p:grpSp>
        <p:nvGrpSpPr>
          <p:cNvPr id="2" name="object 16">
            <a:extLst>
              <a:ext uri="{FF2B5EF4-FFF2-40B4-BE49-F238E27FC236}">
                <a16:creationId xmlns:a16="http://schemas.microsoft.com/office/drawing/2014/main" id="{E12BAC83-5FC7-6DAC-0E2C-A4980B470B41}"/>
              </a:ext>
            </a:extLst>
          </p:cNvPr>
          <p:cNvGrpSpPr/>
          <p:nvPr/>
        </p:nvGrpSpPr>
        <p:grpSpPr>
          <a:xfrm>
            <a:off x="7677284" y="8107458"/>
            <a:ext cx="1798320" cy="1663064"/>
            <a:chOff x="7677284" y="8107458"/>
            <a:chExt cx="1798320" cy="1663064"/>
          </a:xfrm>
        </p:grpSpPr>
        <p:sp>
          <p:nvSpPr>
            <p:cNvPr id="3" name="object 17">
              <a:extLst>
                <a:ext uri="{FF2B5EF4-FFF2-40B4-BE49-F238E27FC236}">
                  <a16:creationId xmlns:a16="http://schemas.microsoft.com/office/drawing/2014/main" id="{482FAC27-68FD-30F8-E5B2-C6D04C31ADA5}"/>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object 18">
              <a:extLst>
                <a:ext uri="{FF2B5EF4-FFF2-40B4-BE49-F238E27FC236}">
                  <a16:creationId xmlns:a16="http://schemas.microsoft.com/office/drawing/2014/main" id="{AD8D8F22-C0D0-13B8-5C24-39DBD50E5AB5}"/>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object 19">
              <a:extLst>
                <a:ext uri="{FF2B5EF4-FFF2-40B4-BE49-F238E27FC236}">
                  <a16:creationId xmlns:a16="http://schemas.microsoft.com/office/drawing/2014/main" id="{3DCA533B-B33B-BAD6-9C1A-A927447AD1A7}"/>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 name="object 20">
              <a:extLst>
                <a:ext uri="{FF2B5EF4-FFF2-40B4-BE49-F238E27FC236}">
                  <a16:creationId xmlns:a16="http://schemas.microsoft.com/office/drawing/2014/main" id="{640AABE2-67D4-66FF-2BAF-20D8AABE6CC7}"/>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object 21">
              <a:extLst>
                <a:ext uri="{FF2B5EF4-FFF2-40B4-BE49-F238E27FC236}">
                  <a16:creationId xmlns:a16="http://schemas.microsoft.com/office/drawing/2014/main" id="{AE22CC3B-09E2-D813-868D-7E9F0370786B}"/>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object 22">
              <a:extLst>
                <a:ext uri="{FF2B5EF4-FFF2-40B4-BE49-F238E27FC236}">
                  <a16:creationId xmlns:a16="http://schemas.microsoft.com/office/drawing/2014/main" id="{6F3FE7C6-0E0F-A9ED-1A5F-EDB1B4149245}"/>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11" name="object 23">
              <a:extLst>
                <a:ext uri="{FF2B5EF4-FFF2-40B4-BE49-F238E27FC236}">
                  <a16:creationId xmlns:a16="http://schemas.microsoft.com/office/drawing/2014/main" id="{9E64796D-DBCC-BF7D-677B-DB87700CDDA1}"/>
                </a:ext>
              </a:extLst>
            </p:cNvPr>
            <p:cNvPicPr/>
            <p:nvPr/>
          </p:nvPicPr>
          <p:blipFill>
            <a:blip r:embed="rId4"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12" name="object 24">
            <a:extLst>
              <a:ext uri="{FF2B5EF4-FFF2-40B4-BE49-F238E27FC236}">
                <a16:creationId xmlns:a16="http://schemas.microsoft.com/office/drawing/2014/main" id="{C839722F-0031-6418-5BC2-51C277829E19}"/>
              </a:ext>
            </a:extLst>
          </p:cNvPr>
          <p:cNvSpPr txBox="1"/>
          <p:nvPr/>
        </p:nvSpPr>
        <p:spPr>
          <a:xfrm>
            <a:off x="3835748" y="8559395"/>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14" name="object 27">
            <a:extLst>
              <a:ext uri="{FF2B5EF4-FFF2-40B4-BE49-F238E27FC236}">
                <a16:creationId xmlns:a16="http://schemas.microsoft.com/office/drawing/2014/main" id="{BC2AA2F7-2049-B7CC-58B7-B98783E095D4}"/>
              </a:ext>
            </a:extLst>
          </p:cNvPr>
          <p:cNvGrpSpPr/>
          <p:nvPr/>
        </p:nvGrpSpPr>
        <p:grpSpPr>
          <a:xfrm>
            <a:off x="1835630" y="7989258"/>
            <a:ext cx="1790700" cy="1781175"/>
            <a:chOff x="1835630" y="7989258"/>
            <a:chExt cx="1790700" cy="1781175"/>
          </a:xfrm>
        </p:grpSpPr>
        <p:sp>
          <p:nvSpPr>
            <p:cNvPr id="25" name="object 28">
              <a:extLst>
                <a:ext uri="{FF2B5EF4-FFF2-40B4-BE49-F238E27FC236}">
                  <a16:creationId xmlns:a16="http://schemas.microsoft.com/office/drawing/2014/main" id="{A262A98F-2DDF-6237-80B5-FB87617D4AE7}"/>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object 29">
              <a:extLst>
                <a:ext uri="{FF2B5EF4-FFF2-40B4-BE49-F238E27FC236}">
                  <a16:creationId xmlns:a16="http://schemas.microsoft.com/office/drawing/2014/main" id="{2E5C83D0-4480-BAA9-BFCE-57DD11D31B6E}"/>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object 30">
              <a:extLst>
                <a:ext uri="{FF2B5EF4-FFF2-40B4-BE49-F238E27FC236}">
                  <a16:creationId xmlns:a16="http://schemas.microsoft.com/office/drawing/2014/main" id="{B8EE0411-DBDA-ACB1-7A43-24224CA915AE}"/>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object 31">
              <a:extLst>
                <a:ext uri="{FF2B5EF4-FFF2-40B4-BE49-F238E27FC236}">
                  <a16:creationId xmlns:a16="http://schemas.microsoft.com/office/drawing/2014/main" id="{F31AF271-3AA1-8994-5A36-43D116F503EE}"/>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object 32">
              <a:extLst>
                <a:ext uri="{FF2B5EF4-FFF2-40B4-BE49-F238E27FC236}">
                  <a16:creationId xmlns:a16="http://schemas.microsoft.com/office/drawing/2014/main" id="{DD599005-617F-D1BF-110C-9CBE9EEA95A4}"/>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object 33">
              <a:extLst>
                <a:ext uri="{FF2B5EF4-FFF2-40B4-BE49-F238E27FC236}">
                  <a16:creationId xmlns:a16="http://schemas.microsoft.com/office/drawing/2014/main" id="{A1793275-F6B5-0FD9-849C-F06C3A9D999A}"/>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0" name="object 34">
              <a:extLst>
                <a:ext uri="{FF2B5EF4-FFF2-40B4-BE49-F238E27FC236}">
                  <a16:creationId xmlns:a16="http://schemas.microsoft.com/office/drawing/2014/main" id="{BA452301-6C43-9AAA-649E-F336A679B53D}"/>
                </a:ext>
              </a:extLst>
            </p:cNvPr>
            <p:cNvPicPr/>
            <p:nvPr/>
          </p:nvPicPr>
          <p:blipFill>
            <a:blip r:embed="rId5"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sp>
        <p:nvSpPr>
          <p:cNvPr id="58" name="object 24">
            <a:extLst>
              <a:ext uri="{FF2B5EF4-FFF2-40B4-BE49-F238E27FC236}">
                <a16:creationId xmlns:a16="http://schemas.microsoft.com/office/drawing/2014/main" id="{64CEE7FB-39EA-F89A-70E3-C2F5BE5E350B}"/>
              </a:ext>
            </a:extLst>
          </p:cNvPr>
          <p:cNvSpPr txBox="1"/>
          <p:nvPr/>
        </p:nvSpPr>
        <p:spPr>
          <a:xfrm>
            <a:off x="9655588" y="8569586"/>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grpSp>
        <p:nvGrpSpPr>
          <p:cNvPr id="27" name="Groupe 26">
            <a:extLst>
              <a:ext uri="{FF2B5EF4-FFF2-40B4-BE49-F238E27FC236}">
                <a16:creationId xmlns:a16="http://schemas.microsoft.com/office/drawing/2014/main" id="{B9913581-96DE-7B7A-092E-B5A92EB6277F}"/>
              </a:ext>
            </a:extLst>
          </p:cNvPr>
          <p:cNvGrpSpPr/>
          <p:nvPr/>
        </p:nvGrpSpPr>
        <p:grpSpPr>
          <a:xfrm>
            <a:off x="812716" y="349703"/>
            <a:ext cx="18467632" cy="656875"/>
            <a:chOff x="812716" y="349703"/>
            <a:chExt cx="18467632" cy="656875"/>
          </a:xfrm>
        </p:grpSpPr>
        <p:sp>
          <p:nvSpPr>
            <p:cNvPr id="28" name="Forme libre : forme 27">
              <a:extLst>
                <a:ext uri="{FF2B5EF4-FFF2-40B4-BE49-F238E27FC236}">
                  <a16:creationId xmlns:a16="http://schemas.microsoft.com/office/drawing/2014/main" id="{47810733-6BF3-8A38-622E-48D50AB809FA}"/>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FA7FF9C2-E03C-DF2C-62E6-DB8DD1E6FD23}"/>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D0038BC8-A287-6E83-F11D-D0CDDEE9ED43}"/>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1" name="Graphique 23">
              <a:extLst>
                <a:ext uri="{FF2B5EF4-FFF2-40B4-BE49-F238E27FC236}">
                  <a16:creationId xmlns:a16="http://schemas.microsoft.com/office/drawing/2014/main" id="{4DF97DB0-197A-C4C3-BCBA-930100D6953D}"/>
                </a:ext>
              </a:extLst>
            </p:cNvPr>
            <p:cNvGrpSpPr/>
            <p:nvPr/>
          </p:nvGrpSpPr>
          <p:grpSpPr>
            <a:xfrm>
              <a:off x="812716" y="573001"/>
              <a:ext cx="18467632" cy="433577"/>
              <a:chOff x="812716" y="573001"/>
              <a:chExt cx="18467632" cy="433577"/>
            </a:xfrm>
          </p:grpSpPr>
          <p:sp>
            <p:nvSpPr>
              <p:cNvPr id="33" name="Forme libre : forme 32">
                <a:extLst>
                  <a:ext uri="{FF2B5EF4-FFF2-40B4-BE49-F238E27FC236}">
                    <a16:creationId xmlns:a16="http://schemas.microsoft.com/office/drawing/2014/main" id="{A2AD7F17-E3BE-A0CF-ED8F-F01F4FBBF3D8}"/>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BBB5129B-19D3-4A92-D6A4-885DB12DF54B}"/>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EE019A8D-4726-D72D-CBB5-4FD8FE3EB930}"/>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B5070251-74EE-BC02-A920-65492EACF667}"/>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C59EF04A-F0A2-50A7-3486-683B10EF1952}"/>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Forme libre : forme 38">
                <a:extLst>
                  <a:ext uri="{FF2B5EF4-FFF2-40B4-BE49-F238E27FC236}">
                    <a16:creationId xmlns:a16="http://schemas.microsoft.com/office/drawing/2014/main" id="{BC30EF48-E1DD-9712-2BF1-64D24ECEE0E4}"/>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orme libre : forme 39">
                <a:extLst>
                  <a:ext uri="{FF2B5EF4-FFF2-40B4-BE49-F238E27FC236}">
                    <a16:creationId xmlns:a16="http://schemas.microsoft.com/office/drawing/2014/main" id="{C9105564-8FB1-880B-1C32-267547A895E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orme libre : forme 40">
                <a:extLst>
                  <a:ext uri="{FF2B5EF4-FFF2-40B4-BE49-F238E27FC236}">
                    <a16:creationId xmlns:a16="http://schemas.microsoft.com/office/drawing/2014/main" id="{74E50DAB-3BED-EE0D-6BFE-24AFC4E4EFB5}"/>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Forme libre : forme 41">
                <a:extLst>
                  <a:ext uri="{FF2B5EF4-FFF2-40B4-BE49-F238E27FC236}">
                    <a16:creationId xmlns:a16="http://schemas.microsoft.com/office/drawing/2014/main" id="{76C9C19F-49BA-F391-56F5-FF2D3E5D8403}"/>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orme libre : forme 42">
                <a:extLst>
                  <a:ext uri="{FF2B5EF4-FFF2-40B4-BE49-F238E27FC236}">
                    <a16:creationId xmlns:a16="http://schemas.microsoft.com/office/drawing/2014/main" id="{EFFA76F5-0931-A161-5F38-0D0821AE317C}"/>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4" name="Graphique 23">
                <a:extLst>
                  <a:ext uri="{FF2B5EF4-FFF2-40B4-BE49-F238E27FC236}">
                    <a16:creationId xmlns:a16="http://schemas.microsoft.com/office/drawing/2014/main" id="{A011CDDC-0D62-CF7F-4377-7F85246004F9}"/>
                  </a:ext>
                </a:extLst>
              </p:cNvPr>
              <p:cNvGrpSpPr/>
              <p:nvPr/>
            </p:nvGrpSpPr>
            <p:grpSpPr>
              <a:xfrm>
                <a:off x="13071532" y="678117"/>
                <a:ext cx="327628" cy="327628"/>
                <a:chOff x="13071532" y="678117"/>
                <a:chExt cx="327628" cy="327628"/>
              </a:xfrm>
            </p:grpSpPr>
            <p:sp>
              <p:nvSpPr>
                <p:cNvPr id="59" name="Forme libre : forme 58">
                  <a:extLst>
                    <a:ext uri="{FF2B5EF4-FFF2-40B4-BE49-F238E27FC236}">
                      <a16:creationId xmlns:a16="http://schemas.microsoft.com/office/drawing/2014/main" id="{DF756BB2-232A-9F6F-A241-7F09E957026C}"/>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 name="Forme libre : forme 59">
                  <a:extLst>
                    <a:ext uri="{FF2B5EF4-FFF2-40B4-BE49-F238E27FC236}">
                      <a16:creationId xmlns:a16="http://schemas.microsoft.com/office/drawing/2014/main" id="{0231AD83-4930-9544-F9EA-AE60C8104AD8}"/>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 name="Forme libre : forme 60">
                  <a:extLst>
                    <a:ext uri="{FF2B5EF4-FFF2-40B4-BE49-F238E27FC236}">
                      <a16:creationId xmlns:a16="http://schemas.microsoft.com/office/drawing/2014/main" id="{08AD2DA2-E8FE-EBAA-1A8C-26F6F8727473}"/>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45" name="Forme libre : forme 44">
                <a:extLst>
                  <a:ext uri="{FF2B5EF4-FFF2-40B4-BE49-F238E27FC236}">
                    <a16:creationId xmlns:a16="http://schemas.microsoft.com/office/drawing/2014/main" id="{9F00E7B3-1511-72B9-12D0-574633F6D202}"/>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Forme libre : forme 50">
                <a:extLst>
                  <a:ext uri="{FF2B5EF4-FFF2-40B4-BE49-F238E27FC236}">
                    <a16:creationId xmlns:a16="http://schemas.microsoft.com/office/drawing/2014/main" id="{41259CFF-DA0D-CCD5-9FFF-FD03F4E5FEAA}"/>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Forme libre : forme 51">
                <a:extLst>
                  <a:ext uri="{FF2B5EF4-FFF2-40B4-BE49-F238E27FC236}">
                    <a16:creationId xmlns:a16="http://schemas.microsoft.com/office/drawing/2014/main" id="{05C982BB-679E-8BDD-CC6D-2BC198BD159E}"/>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Forme libre : forme 52">
                <a:extLst>
                  <a:ext uri="{FF2B5EF4-FFF2-40B4-BE49-F238E27FC236}">
                    <a16:creationId xmlns:a16="http://schemas.microsoft.com/office/drawing/2014/main" id="{C7B75005-F54D-E4D0-267C-6649732C387E}"/>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Forme libre : forme 53">
                <a:extLst>
                  <a:ext uri="{FF2B5EF4-FFF2-40B4-BE49-F238E27FC236}">
                    <a16:creationId xmlns:a16="http://schemas.microsoft.com/office/drawing/2014/main" id="{300FA30F-9445-72B3-2837-FFAE07D744BC}"/>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Forme libre : forme 54">
                <a:extLst>
                  <a:ext uri="{FF2B5EF4-FFF2-40B4-BE49-F238E27FC236}">
                    <a16:creationId xmlns:a16="http://schemas.microsoft.com/office/drawing/2014/main" id="{64D87A98-D7AF-D39D-4EE7-7B7A37C8DACB}"/>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Forme libre : forme 55">
                <a:extLst>
                  <a:ext uri="{FF2B5EF4-FFF2-40B4-BE49-F238E27FC236}">
                    <a16:creationId xmlns:a16="http://schemas.microsoft.com/office/drawing/2014/main" id="{C798D946-3784-9861-B417-DE24948687F1}"/>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Forme libre : forme 56">
                <a:extLst>
                  <a:ext uri="{FF2B5EF4-FFF2-40B4-BE49-F238E27FC236}">
                    <a16:creationId xmlns:a16="http://schemas.microsoft.com/office/drawing/2014/main" id="{427F2374-EC0B-AE3D-A037-18C66484730E}"/>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2" name="object 11">
              <a:extLst>
                <a:ext uri="{FF2B5EF4-FFF2-40B4-BE49-F238E27FC236}">
                  <a16:creationId xmlns:a16="http://schemas.microsoft.com/office/drawing/2014/main" id="{72FCB3DB-4954-AF96-2AAB-71BB46BF15D7}"/>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62" name="Image 61" descr="Une image contenant Police, Graphique, blanc, logo&#10;&#10;Le contenu généré par l’IA peut être incorrect.">
            <a:extLst>
              <a:ext uri="{FF2B5EF4-FFF2-40B4-BE49-F238E27FC236}">
                <a16:creationId xmlns:a16="http://schemas.microsoft.com/office/drawing/2014/main" id="{A4F7A122-20D1-E567-A32B-AFE64426C73A}"/>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5403850" y="1636940"/>
            <a:ext cx="9385300" cy="3015394"/>
          </a:xfrm>
          <a:prstGeom prst="rect">
            <a:avLst/>
          </a:prstGeom>
        </p:spPr>
      </p:pic>
    </p:spTree>
    <p:extLst>
      <p:ext uri="{BB962C8B-B14F-4D97-AF65-F5344CB8AC3E}">
        <p14:creationId xmlns:p14="http://schemas.microsoft.com/office/powerpoint/2010/main" val="10772164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C529-0298-E475-7DCF-D4420F279A21}"/>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7FDF8ECA-8BCD-4BCF-A05F-5A3C2425D1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5D50F33D-325A-400F-FF35-E646D3060250}"/>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lvl="0" indent="-3949700" algn="ctr" defTabSz="914400" eaLnBrk="1" fontAlgn="auto" latinLnBrk="0" hangingPunct="1">
              <a:lnSpc>
                <a:spcPts val="13450"/>
              </a:lnSpc>
              <a:spcBef>
                <a:spcPts val="2725"/>
              </a:spcBef>
              <a:spcAft>
                <a:spcPts val="0"/>
              </a:spcAft>
              <a:buClrTx/>
              <a:buSzTx/>
              <a:buFontTx/>
              <a:buNone/>
              <a:tabLst/>
              <a:defRPr/>
            </a:pPr>
            <a:r>
              <a:rPr kumimoji="0" lang="en-US" sz="12800" b="1" i="0" u="none" strike="noStrike" kern="0" cap="none" spc="-150" normalizeH="0" baseline="0" noProof="0" dirty="0">
                <a:ln>
                  <a:noFill/>
                </a:ln>
                <a:solidFill>
                  <a:srgbClr val="1D1D1B"/>
                </a:solidFill>
                <a:effectLst/>
                <a:uLnTx/>
                <a:uFillTx/>
                <a:latin typeface="Calibri"/>
                <a:cs typeface="Calibri"/>
              </a:rPr>
              <a:t>WHAT MFA AM I?</a:t>
            </a:r>
            <a:endParaRPr kumimoji="0" lang="en-US" sz="12800" b="1" i="0" u="none" strike="noStrike" kern="0" cap="none" spc="-150" normalizeH="0" baseline="0" noProof="0" dirty="0">
              <a:ln>
                <a:noFill/>
              </a:ln>
              <a:solidFill>
                <a:sysClr val="windowText" lastClr="000000"/>
              </a:solidFill>
              <a:effectLst/>
              <a:uLnTx/>
              <a:uFillTx/>
              <a:latin typeface="Calibri"/>
              <a:cs typeface="Calibri"/>
            </a:endParaRPr>
          </a:p>
        </p:txBody>
      </p:sp>
      <p:grpSp>
        <p:nvGrpSpPr>
          <p:cNvPr id="27" name="object 16">
            <a:extLst>
              <a:ext uri="{FF2B5EF4-FFF2-40B4-BE49-F238E27FC236}">
                <a16:creationId xmlns:a16="http://schemas.microsoft.com/office/drawing/2014/main" id="{C5FE6F54-D996-FC89-92BF-AEACCEBD35B1}"/>
              </a:ext>
            </a:extLst>
          </p:cNvPr>
          <p:cNvGrpSpPr/>
          <p:nvPr/>
        </p:nvGrpSpPr>
        <p:grpSpPr>
          <a:xfrm>
            <a:off x="7677284" y="8107458"/>
            <a:ext cx="1798320" cy="1663064"/>
            <a:chOff x="7677284" y="8107458"/>
            <a:chExt cx="1798320" cy="1663064"/>
          </a:xfrm>
        </p:grpSpPr>
        <p:sp>
          <p:nvSpPr>
            <p:cNvPr id="28" name="object 17">
              <a:extLst>
                <a:ext uri="{FF2B5EF4-FFF2-40B4-BE49-F238E27FC236}">
                  <a16:creationId xmlns:a16="http://schemas.microsoft.com/office/drawing/2014/main" id="{98237893-DE82-69F2-10A0-6AFAA6DB7F27}"/>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bject 18">
              <a:extLst>
                <a:ext uri="{FF2B5EF4-FFF2-40B4-BE49-F238E27FC236}">
                  <a16:creationId xmlns:a16="http://schemas.microsoft.com/office/drawing/2014/main" id="{CC30697D-84F7-7D82-1C68-7C3AE132383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object 19">
              <a:extLst>
                <a:ext uri="{FF2B5EF4-FFF2-40B4-BE49-F238E27FC236}">
                  <a16:creationId xmlns:a16="http://schemas.microsoft.com/office/drawing/2014/main" id="{9B239F67-E63A-2C1A-CB6E-94DB12689116}"/>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bject 20">
              <a:extLst>
                <a:ext uri="{FF2B5EF4-FFF2-40B4-BE49-F238E27FC236}">
                  <a16:creationId xmlns:a16="http://schemas.microsoft.com/office/drawing/2014/main" id="{44D18A81-F46B-CAE3-78DD-0773A53C3813}"/>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object 21">
              <a:extLst>
                <a:ext uri="{FF2B5EF4-FFF2-40B4-BE49-F238E27FC236}">
                  <a16:creationId xmlns:a16="http://schemas.microsoft.com/office/drawing/2014/main" id="{56D59428-6364-D219-D26C-2A50BD7EAF84}"/>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bject 22">
              <a:extLst>
                <a:ext uri="{FF2B5EF4-FFF2-40B4-BE49-F238E27FC236}">
                  <a16:creationId xmlns:a16="http://schemas.microsoft.com/office/drawing/2014/main" id="{EAA9ACEA-FB80-ECFD-E2F8-049998892F87}"/>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4" name="object 23">
              <a:extLst>
                <a:ext uri="{FF2B5EF4-FFF2-40B4-BE49-F238E27FC236}">
                  <a16:creationId xmlns:a16="http://schemas.microsoft.com/office/drawing/2014/main" id="{7CF8CFC3-6FFB-F1B2-0355-042F08F3DAAE}"/>
                </a:ext>
              </a:extLst>
            </p:cNvPr>
            <p:cNvPicPr/>
            <p:nvPr/>
          </p:nvPicPr>
          <p:blipFill>
            <a:blip r:embed="rId4"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35" name="object 24">
            <a:extLst>
              <a:ext uri="{FF2B5EF4-FFF2-40B4-BE49-F238E27FC236}">
                <a16:creationId xmlns:a16="http://schemas.microsoft.com/office/drawing/2014/main" id="{71012835-4C3A-61FD-5564-308D01338A01}"/>
              </a:ext>
            </a:extLst>
          </p:cNvPr>
          <p:cNvSpPr txBox="1"/>
          <p:nvPr/>
        </p:nvSpPr>
        <p:spPr>
          <a:xfrm>
            <a:off x="3835748" y="8559395"/>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38" name="object 27">
            <a:extLst>
              <a:ext uri="{FF2B5EF4-FFF2-40B4-BE49-F238E27FC236}">
                <a16:creationId xmlns:a16="http://schemas.microsoft.com/office/drawing/2014/main" id="{72CC04A9-642E-C94E-7476-5455CC2591D0}"/>
              </a:ext>
            </a:extLst>
          </p:cNvPr>
          <p:cNvGrpSpPr/>
          <p:nvPr/>
        </p:nvGrpSpPr>
        <p:grpSpPr>
          <a:xfrm>
            <a:off x="1835630" y="7989258"/>
            <a:ext cx="1790700" cy="1781175"/>
            <a:chOff x="1835630" y="7989258"/>
            <a:chExt cx="1790700" cy="1781175"/>
          </a:xfrm>
        </p:grpSpPr>
        <p:sp>
          <p:nvSpPr>
            <p:cNvPr id="39" name="object 28">
              <a:extLst>
                <a:ext uri="{FF2B5EF4-FFF2-40B4-BE49-F238E27FC236}">
                  <a16:creationId xmlns:a16="http://schemas.microsoft.com/office/drawing/2014/main" id="{313DDB2F-621C-A11B-8DFE-CBEDD4D5AB91}"/>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object 29">
              <a:extLst>
                <a:ext uri="{FF2B5EF4-FFF2-40B4-BE49-F238E27FC236}">
                  <a16:creationId xmlns:a16="http://schemas.microsoft.com/office/drawing/2014/main" id="{5E4C88B8-CA9F-3B7D-2C87-5A10DD517933}"/>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object 30">
              <a:extLst>
                <a:ext uri="{FF2B5EF4-FFF2-40B4-BE49-F238E27FC236}">
                  <a16:creationId xmlns:a16="http://schemas.microsoft.com/office/drawing/2014/main" id="{A371A24B-0FD3-8CA8-5BD3-6D881E090BD7}"/>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bject 31">
              <a:extLst>
                <a:ext uri="{FF2B5EF4-FFF2-40B4-BE49-F238E27FC236}">
                  <a16:creationId xmlns:a16="http://schemas.microsoft.com/office/drawing/2014/main" id="{BDF82EDB-141D-052C-1521-6636443C5B50}"/>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object 32">
              <a:extLst>
                <a:ext uri="{FF2B5EF4-FFF2-40B4-BE49-F238E27FC236}">
                  <a16:creationId xmlns:a16="http://schemas.microsoft.com/office/drawing/2014/main" id="{B7DFA25A-8B8F-E5B4-572C-667105B62FED}"/>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object 33">
              <a:extLst>
                <a:ext uri="{FF2B5EF4-FFF2-40B4-BE49-F238E27FC236}">
                  <a16:creationId xmlns:a16="http://schemas.microsoft.com/office/drawing/2014/main" id="{1F4E16C7-0575-D88F-C9E9-A2B8D1E42BA6}"/>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5" name="object 34">
              <a:extLst>
                <a:ext uri="{FF2B5EF4-FFF2-40B4-BE49-F238E27FC236}">
                  <a16:creationId xmlns:a16="http://schemas.microsoft.com/office/drawing/2014/main" id="{A4ED37A9-8BF5-7358-79D5-F24CAF54FAC5}"/>
                </a:ext>
              </a:extLst>
            </p:cNvPr>
            <p:cNvPicPr/>
            <p:nvPr/>
          </p:nvPicPr>
          <p:blipFill>
            <a:blip r:embed="rId5"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46" name="object 35">
            <a:extLst>
              <a:ext uri="{FF2B5EF4-FFF2-40B4-BE49-F238E27FC236}">
                <a16:creationId xmlns:a16="http://schemas.microsoft.com/office/drawing/2014/main" id="{AE854843-C8F8-416C-B027-AC9F4CB16AFA}"/>
              </a:ext>
            </a:extLst>
          </p:cNvPr>
          <p:cNvGrpSpPr/>
          <p:nvPr/>
        </p:nvGrpSpPr>
        <p:grpSpPr>
          <a:xfrm>
            <a:off x="13640474" y="7988929"/>
            <a:ext cx="1853564" cy="1781175"/>
            <a:chOff x="13640474" y="7988929"/>
            <a:chExt cx="1853564" cy="1781175"/>
          </a:xfrm>
        </p:grpSpPr>
        <p:sp>
          <p:nvSpPr>
            <p:cNvPr id="47" name="object 36">
              <a:extLst>
                <a:ext uri="{FF2B5EF4-FFF2-40B4-BE49-F238E27FC236}">
                  <a16:creationId xmlns:a16="http://schemas.microsoft.com/office/drawing/2014/main" id="{08793557-A6DF-9759-D574-5C914523ECF4}"/>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object 37">
              <a:extLst>
                <a:ext uri="{FF2B5EF4-FFF2-40B4-BE49-F238E27FC236}">
                  <a16:creationId xmlns:a16="http://schemas.microsoft.com/office/drawing/2014/main" id="{E5344A6B-50DB-8651-0E25-BBFBF9398928}"/>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object 38">
              <a:extLst>
                <a:ext uri="{FF2B5EF4-FFF2-40B4-BE49-F238E27FC236}">
                  <a16:creationId xmlns:a16="http://schemas.microsoft.com/office/drawing/2014/main" id="{0E1A125D-2580-9195-B57A-035377E3606D}"/>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 name="object 39">
              <a:extLst>
                <a:ext uri="{FF2B5EF4-FFF2-40B4-BE49-F238E27FC236}">
                  <a16:creationId xmlns:a16="http://schemas.microsoft.com/office/drawing/2014/main" id="{721831A4-490C-4477-A961-93A97484CE37}"/>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object 40">
              <a:extLst>
                <a:ext uri="{FF2B5EF4-FFF2-40B4-BE49-F238E27FC236}">
                  <a16:creationId xmlns:a16="http://schemas.microsoft.com/office/drawing/2014/main" id="{123D6D78-3677-4573-71DE-BEFE6AF5D120}"/>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object 41">
              <a:extLst>
                <a:ext uri="{FF2B5EF4-FFF2-40B4-BE49-F238E27FC236}">
                  <a16:creationId xmlns:a16="http://schemas.microsoft.com/office/drawing/2014/main" id="{A2B0CA69-96B3-79CB-FFE9-475CA55311CD}"/>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 name="object 24">
            <a:extLst>
              <a:ext uri="{FF2B5EF4-FFF2-40B4-BE49-F238E27FC236}">
                <a16:creationId xmlns:a16="http://schemas.microsoft.com/office/drawing/2014/main" id="{790B8B50-1F32-5B81-4308-06EC1D6D9523}"/>
              </a:ext>
            </a:extLst>
          </p:cNvPr>
          <p:cNvSpPr txBox="1"/>
          <p:nvPr/>
        </p:nvSpPr>
        <p:spPr>
          <a:xfrm>
            <a:off x="9655588" y="8569586"/>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3" name="object 24">
            <a:extLst>
              <a:ext uri="{FF2B5EF4-FFF2-40B4-BE49-F238E27FC236}">
                <a16:creationId xmlns:a16="http://schemas.microsoft.com/office/drawing/2014/main" id="{D649427B-A5B2-EE67-6016-47003991B508}"/>
              </a:ext>
            </a:extLst>
          </p:cNvPr>
          <p:cNvSpPr txBox="1"/>
          <p:nvPr/>
        </p:nvSpPr>
        <p:spPr>
          <a:xfrm>
            <a:off x="15677628" y="855322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7" name="Groupe 6">
            <a:extLst>
              <a:ext uri="{FF2B5EF4-FFF2-40B4-BE49-F238E27FC236}">
                <a16:creationId xmlns:a16="http://schemas.microsoft.com/office/drawing/2014/main" id="{4959B059-6C13-9DEE-BCB6-B76AEA823DF0}"/>
              </a:ext>
            </a:extLst>
          </p:cNvPr>
          <p:cNvGrpSpPr/>
          <p:nvPr/>
        </p:nvGrpSpPr>
        <p:grpSpPr>
          <a:xfrm>
            <a:off x="812716" y="349703"/>
            <a:ext cx="18467632" cy="656875"/>
            <a:chOff x="812716" y="349703"/>
            <a:chExt cx="18467632" cy="656875"/>
          </a:xfrm>
        </p:grpSpPr>
        <p:sp>
          <p:nvSpPr>
            <p:cNvPr id="8" name="Forme libre : forme 7">
              <a:extLst>
                <a:ext uri="{FF2B5EF4-FFF2-40B4-BE49-F238E27FC236}">
                  <a16:creationId xmlns:a16="http://schemas.microsoft.com/office/drawing/2014/main" id="{D56392F9-25F8-D98E-5142-8B0BD703DD57}"/>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85E81468-B18B-AB13-A683-EB16384DAB51}"/>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D928E140-3CA4-D8F9-E77C-92C0066409E6}"/>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 name="Graphique 23">
              <a:extLst>
                <a:ext uri="{FF2B5EF4-FFF2-40B4-BE49-F238E27FC236}">
                  <a16:creationId xmlns:a16="http://schemas.microsoft.com/office/drawing/2014/main" id="{FD650955-8DC5-139D-AF44-63E6B1DE1433}"/>
                </a:ext>
              </a:extLst>
            </p:cNvPr>
            <p:cNvGrpSpPr/>
            <p:nvPr/>
          </p:nvGrpSpPr>
          <p:grpSpPr>
            <a:xfrm>
              <a:off x="812716" y="573001"/>
              <a:ext cx="18467632" cy="433577"/>
              <a:chOff x="812716" y="573001"/>
              <a:chExt cx="18467632" cy="433577"/>
            </a:xfrm>
          </p:grpSpPr>
          <p:sp>
            <p:nvSpPr>
              <p:cNvPr id="14" name="Forme libre : forme 13">
                <a:extLst>
                  <a:ext uri="{FF2B5EF4-FFF2-40B4-BE49-F238E27FC236}">
                    <a16:creationId xmlns:a16="http://schemas.microsoft.com/office/drawing/2014/main" id="{73A5E29F-5224-4CAF-B8D8-EC27385818E6}"/>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062FEAF6-4501-5786-F543-64B3C23E1CF9}"/>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92DB9AE6-CD17-5C86-D135-C7E42943B0EA}"/>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AC437C32-9C49-89C9-0682-B24B944C869F}"/>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79C652D0-CF04-165D-9D42-14080FDA2E11}"/>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Forme libre : forme 52">
                <a:extLst>
                  <a:ext uri="{FF2B5EF4-FFF2-40B4-BE49-F238E27FC236}">
                    <a16:creationId xmlns:a16="http://schemas.microsoft.com/office/drawing/2014/main" id="{1944AE3A-2943-C361-9189-82FCA050F268}"/>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Forme libre : forme 53">
                <a:extLst>
                  <a:ext uri="{FF2B5EF4-FFF2-40B4-BE49-F238E27FC236}">
                    <a16:creationId xmlns:a16="http://schemas.microsoft.com/office/drawing/2014/main" id="{C67937F0-B218-F1D7-04D8-6ED16F96A122}"/>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Forme libre : forme 54">
                <a:extLst>
                  <a:ext uri="{FF2B5EF4-FFF2-40B4-BE49-F238E27FC236}">
                    <a16:creationId xmlns:a16="http://schemas.microsoft.com/office/drawing/2014/main" id="{E8318C01-9A0F-7C63-DA15-2B4E267992C6}"/>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Forme libre : forme 55">
                <a:extLst>
                  <a:ext uri="{FF2B5EF4-FFF2-40B4-BE49-F238E27FC236}">
                    <a16:creationId xmlns:a16="http://schemas.microsoft.com/office/drawing/2014/main" id="{E21D68D2-6F70-9653-23B2-6D3FBA6DE84A}"/>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Forme libre : forme 56">
                <a:extLst>
                  <a:ext uri="{FF2B5EF4-FFF2-40B4-BE49-F238E27FC236}">
                    <a16:creationId xmlns:a16="http://schemas.microsoft.com/office/drawing/2014/main" id="{5957F9D4-B4B5-15F1-71E5-BC37BF2BF43A}"/>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58" name="Graphique 23">
                <a:extLst>
                  <a:ext uri="{FF2B5EF4-FFF2-40B4-BE49-F238E27FC236}">
                    <a16:creationId xmlns:a16="http://schemas.microsoft.com/office/drawing/2014/main" id="{03E80B03-A1FD-CEB4-2744-262E1ACC2F4A}"/>
                  </a:ext>
                </a:extLst>
              </p:cNvPr>
              <p:cNvGrpSpPr/>
              <p:nvPr/>
            </p:nvGrpSpPr>
            <p:grpSpPr>
              <a:xfrm>
                <a:off x="13071532" y="678117"/>
                <a:ext cx="327628" cy="327628"/>
                <a:chOff x="13071532" y="678117"/>
                <a:chExt cx="327628" cy="327628"/>
              </a:xfrm>
            </p:grpSpPr>
            <p:sp>
              <p:nvSpPr>
                <p:cNvPr id="67" name="Forme libre : forme 66">
                  <a:extLst>
                    <a:ext uri="{FF2B5EF4-FFF2-40B4-BE49-F238E27FC236}">
                      <a16:creationId xmlns:a16="http://schemas.microsoft.com/office/drawing/2014/main" id="{25F98C5C-32FB-6848-5F5E-9515B5BFE356}"/>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Forme libre : forme 67">
                  <a:extLst>
                    <a:ext uri="{FF2B5EF4-FFF2-40B4-BE49-F238E27FC236}">
                      <a16:creationId xmlns:a16="http://schemas.microsoft.com/office/drawing/2014/main" id="{994E4B1C-5CD2-97D4-5E28-F0C0C9F7DFCE}"/>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Forme libre : forme 68">
                  <a:extLst>
                    <a:ext uri="{FF2B5EF4-FFF2-40B4-BE49-F238E27FC236}">
                      <a16:creationId xmlns:a16="http://schemas.microsoft.com/office/drawing/2014/main" id="{03B14ECF-105E-2622-27C8-88312A06F260}"/>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59" name="Forme libre : forme 58">
                <a:extLst>
                  <a:ext uri="{FF2B5EF4-FFF2-40B4-BE49-F238E27FC236}">
                    <a16:creationId xmlns:a16="http://schemas.microsoft.com/office/drawing/2014/main" id="{A08F3945-A32D-F6F4-B9DB-C954C89DA0DB}"/>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 name="Forme libre : forme 59">
                <a:extLst>
                  <a:ext uri="{FF2B5EF4-FFF2-40B4-BE49-F238E27FC236}">
                    <a16:creationId xmlns:a16="http://schemas.microsoft.com/office/drawing/2014/main" id="{664671ED-6554-85A4-583E-2D4EE99B87DF}"/>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 name="Forme libre : forme 60">
                <a:extLst>
                  <a:ext uri="{FF2B5EF4-FFF2-40B4-BE49-F238E27FC236}">
                    <a16:creationId xmlns:a16="http://schemas.microsoft.com/office/drawing/2014/main" id="{A91D674B-3D0C-4767-168C-4F0D613A8E64}"/>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Forme libre : forme 61">
                <a:extLst>
                  <a:ext uri="{FF2B5EF4-FFF2-40B4-BE49-F238E27FC236}">
                    <a16:creationId xmlns:a16="http://schemas.microsoft.com/office/drawing/2014/main" id="{FBC6B8EE-7029-316C-4038-5501CB1A82A7}"/>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Forme libre : forme 62">
                <a:extLst>
                  <a:ext uri="{FF2B5EF4-FFF2-40B4-BE49-F238E27FC236}">
                    <a16:creationId xmlns:a16="http://schemas.microsoft.com/office/drawing/2014/main" id="{5B925A32-445E-1426-EB52-289F1694B74A}"/>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Forme libre : forme 63">
                <a:extLst>
                  <a:ext uri="{FF2B5EF4-FFF2-40B4-BE49-F238E27FC236}">
                    <a16:creationId xmlns:a16="http://schemas.microsoft.com/office/drawing/2014/main" id="{44F20A8C-0F15-E991-E27E-C546FF1C334D}"/>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Forme libre : forme 64">
                <a:extLst>
                  <a:ext uri="{FF2B5EF4-FFF2-40B4-BE49-F238E27FC236}">
                    <a16:creationId xmlns:a16="http://schemas.microsoft.com/office/drawing/2014/main" id="{F3E5CB43-4962-D9AE-FA99-9F3D680AB2A4}"/>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Forme libre : forme 65">
                <a:extLst>
                  <a:ext uri="{FF2B5EF4-FFF2-40B4-BE49-F238E27FC236}">
                    <a16:creationId xmlns:a16="http://schemas.microsoft.com/office/drawing/2014/main" id="{2039DC97-E69E-9498-CA8E-6897DA3CCC0B}"/>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2" name="object 11">
              <a:extLst>
                <a:ext uri="{FF2B5EF4-FFF2-40B4-BE49-F238E27FC236}">
                  <a16:creationId xmlns:a16="http://schemas.microsoft.com/office/drawing/2014/main" id="{EC77FC72-74FF-49CF-A67D-25B0AE456FAC}"/>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70" name="Image 69" descr="Une image contenant Police, Graphique, blanc, logo&#10;&#10;Le contenu généré par l’IA peut être incorrect.">
            <a:extLst>
              <a:ext uri="{FF2B5EF4-FFF2-40B4-BE49-F238E27FC236}">
                <a16:creationId xmlns:a16="http://schemas.microsoft.com/office/drawing/2014/main" id="{7A3AD538-10D6-5249-5018-EC448D1BD8A8}"/>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5403850" y="1636940"/>
            <a:ext cx="9385300" cy="3015394"/>
          </a:xfrm>
          <a:prstGeom prst="rect">
            <a:avLst/>
          </a:prstGeom>
        </p:spPr>
      </p:pic>
    </p:spTree>
    <p:extLst>
      <p:ext uri="{BB962C8B-B14F-4D97-AF65-F5344CB8AC3E}">
        <p14:creationId xmlns:p14="http://schemas.microsoft.com/office/powerpoint/2010/main" val="3237729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3A641-2281-6B8F-CA14-BFCC126C4206}"/>
            </a:ext>
          </a:extLst>
        </p:cNvPr>
        <p:cNvGrpSpPr/>
        <p:nvPr/>
      </p:nvGrpSpPr>
      <p:grpSpPr>
        <a:xfrm>
          <a:off x="0" y="0"/>
          <a:ext cx="0" cy="0"/>
          <a:chOff x="0" y="0"/>
          <a:chExt cx="0" cy="0"/>
        </a:xfrm>
      </p:grpSpPr>
      <p:sp>
        <p:nvSpPr>
          <p:cNvPr id="80" name="object 26">
            <a:extLst>
              <a:ext uri="{FF2B5EF4-FFF2-40B4-BE49-F238E27FC236}">
                <a16:creationId xmlns:a16="http://schemas.microsoft.com/office/drawing/2014/main" id="{5BBF004D-B848-AAD8-B7E3-692EB103E273}"/>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0F70E4D2-8507-47C5-BDD4-C33904A7FED1}"/>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4693EC47-21D9-7F7B-D64A-A7737F56B67C}"/>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88BD3FDE-B853-BCDA-7A1C-7B0600EFAAEA}"/>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50DE3157-CB09-7CC7-9936-AE941D16F77B}"/>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66355051-E453-68FD-0882-9A0D8A619745}"/>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2808857A-20DF-AF0F-5B1D-6A52C117512B}"/>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C0BBD196-2780-C0E3-2B03-5940787CF958}"/>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D7783383-DD50-CBBF-B0D7-34D78B1C4EF3}"/>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642ADCCE-1719-B9A7-8B62-43587F14FD13}"/>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8F769A1A-6362-DBC9-3677-FD5F5D722BED}"/>
                </a:ext>
              </a:extLst>
            </p:cNvPr>
            <p:cNvPicPr/>
            <p:nvPr/>
          </p:nvPicPr>
          <p:blipFill>
            <a:blip r:embed="rId2"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3764076D-E6B8-98B6-DD38-3E3138B378F9}"/>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46325BD6-F77D-6159-D997-D367C241F9B8}"/>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186E6A3E-DBE5-1517-D444-92539AC12FE0}"/>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706A3892-B435-62E2-8A41-4F4F9E81FE99}"/>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4A268BB5-9D0E-0CE9-AB94-AB5757B5DAF6}"/>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8827E909-C157-A9F6-F7D8-0C1142B50D6D}"/>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4B1C7C9D-9258-25C5-7190-DF000A812184}"/>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C0CB1213-62E7-D759-2F65-B41581226B59}"/>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4191E9B6-1C4E-971F-64F2-7AF7B82A1AA4}"/>
                </a:ext>
              </a:extLst>
            </p:cNvPr>
            <p:cNvPicPr/>
            <p:nvPr/>
          </p:nvPicPr>
          <p:blipFill>
            <a:blip r:embed="rId3"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5C57733D-45A7-343F-554D-202597733AEF}"/>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597BEDE0-A822-390F-C4DD-8D31E2C8EA7E}"/>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E50F50C7-A7C7-4BF4-43CE-7E8F64B6E193}"/>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55FFCCB1-F9C0-980F-360D-9B7C7C30DEEE}"/>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C6AB6F7A-28BC-2E85-EC03-4EE7E6D96C0E}"/>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6E10228D-6522-1B08-25BD-46AD77AB3318}"/>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297C26CD-8733-4581-3855-8698D551E8F2}"/>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4388676C-1E25-3870-3D1A-512BAF318F98}"/>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FA0DF6C2-81F4-0D0E-1B57-A81F0B6025E9}"/>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2" name="Groupe 1">
            <a:extLst>
              <a:ext uri="{FF2B5EF4-FFF2-40B4-BE49-F238E27FC236}">
                <a16:creationId xmlns:a16="http://schemas.microsoft.com/office/drawing/2014/main" id="{06FFE3DC-FB81-B627-778C-0FFEEBAD2E85}"/>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C1B7707B-712A-E2C8-AC58-09D01442FB41}"/>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A5F30EA0-1AA6-1716-643E-B8D621775272}"/>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35B93F63-A5B0-1C24-6781-2EF2584B3E42}"/>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 name="Graphique 23">
              <a:extLst>
                <a:ext uri="{FF2B5EF4-FFF2-40B4-BE49-F238E27FC236}">
                  <a16:creationId xmlns:a16="http://schemas.microsoft.com/office/drawing/2014/main" id="{9B442283-B46C-164B-2C82-F2FC057EE1E1}"/>
                </a:ext>
              </a:extLst>
            </p:cNvPr>
            <p:cNvGrpSpPr/>
            <p:nvPr/>
          </p:nvGrpSpPr>
          <p:grpSpPr>
            <a:xfrm>
              <a:off x="812716" y="573001"/>
              <a:ext cx="18467632" cy="433577"/>
              <a:chOff x="812716" y="573001"/>
              <a:chExt cx="18467632" cy="433577"/>
            </a:xfrm>
          </p:grpSpPr>
          <p:sp>
            <p:nvSpPr>
              <p:cNvPr id="8" name="Forme libre : forme 7">
                <a:extLst>
                  <a:ext uri="{FF2B5EF4-FFF2-40B4-BE49-F238E27FC236}">
                    <a16:creationId xmlns:a16="http://schemas.microsoft.com/office/drawing/2014/main" id="{43A5B4C1-97CB-0B17-2E38-DF7770D47834}"/>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A9170528-8BC8-7E6B-758E-013E8FAD3D94}"/>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8049C59E-CE4F-621E-28AC-7D6A39B5CCAE}"/>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DA7B5E97-6BA3-1667-600E-143443FD9159}"/>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D4CE6449-AF7E-97C6-8ACA-94F00F5F385F}"/>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5A1DFFB5-292C-0F10-034A-C177CE8CFBA8}"/>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8254DFA7-ED92-DC9B-B055-4E8335ECD58F}"/>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C1205574-772B-7D2F-3395-BA28C53AA5BA}"/>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33DACB97-3784-2DAF-6DD1-401108603DA9}"/>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078EDBEE-6F2F-C28F-5332-FE48AEEF2F31}"/>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9" name="Graphique 23">
                <a:extLst>
                  <a:ext uri="{FF2B5EF4-FFF2-40B4-BE49-F238E27FC236}">
                    <a16:creationId xmlns:a16="http://schemas.microsoft.com/office/drawing/2014/main" id="{E533912B-6290-A6F1-A00A-E5480E84BF39}"/>
                  </a:ext>
                </a:extLst>
              </p:cNvPr>
              <p:cNvGrpSpPr/>
              <p:nvPr/>
            </p:nvGrpSpPr>
            <p:grpSpPr>
              <a:xfrm>
                <a:off x="13071532" y="678117"/>
                <a:ext cx="327628" cy="327628"/>
                <a:chOff x="13071532" y="678117"/>
                <a:chExt cx="327628" cy="327628"/>
              </a:xfrm>
            </p:grpSpPr>
            <p:sp>
              <p:nvSpPr>
                <p:cNvPr id="30" name="Forme libre : forme 29">
                  <a:extLst>
                    <a:ext uri="{FF2B5EF4-FFF2-40B4-BE49-F238E27FC236}">
                      <a16:creationId xmlns:a16="http://schemas.microsoft.com/office/drawing/2014/main" id="{CE589897-6867-C212-A044-343362534F3E}"/>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F7522365-A183-9825-B1CE-B43B1E9005BB}"/>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9655047F-70B1-C674-F11C-197690990B20}"/>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0" name="Forme libre : forme 19">
                <a:extLst>
                  <a:ext uri="{FF2B5EF4-FFF2-40B4-BE49-F238E27FC236}">
                    <a16:creationId xmlns:a16="http://schemas.microsoft.com/office/drawing/2014/main" id="{07A5B39E-D415-E914-B57F-487922A0D604}"/>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513E158B-E2D4-876A-BFAC-0655ECD1831C}"/>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2B997605-330E-243B-994E-4ED6F43C1DF6}"/>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B1249436-0F52-3B2E-FE6F-D9C7B090A035}"/>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8C4AC35E-1379-6C2A-F05C-0E5847422734}"/>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17ED2B95-B485-92F8-D2F1-EE3F4E144138}"/>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749A8191-47B9-687A-DF5E-258B8869754D}"/>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2ED28EA5-2630-9ADA-F82E-9BF70B1E080C}"/>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 name="object 11">
              <a:extLst>
                <a:ext uri="{FF2B5EF4-FFF2-40B4-BE49-F238E27FC236}">
                  <a16:creationId xmlns:a16="http://schemas.microsoft.com/office/drawing/2014/main" id="{C2ED0984-27CA-2884-2387-9765938EBCC5}"/>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7" name="object 17">
            <a:extLst>
              <a:ext uri="{FF2B5EF4-FFF2-40B4-BE49-F238E27FC236}">
                <a16:creationId xmlns:a16="http://schemas.microsoft.com/office/drawing/2014/main" id="{36F7204F-4E09-11D6-DDD0-5F65C876F2C1}"/>
              </a:ext>
            </a:extLst>
          </p:cNvPr>
          <p:cNvPicPr/>
          <p:nvPr/>
        </p:nvPicPr>
        <p:blipFill>
          <a:blip r:embed="rId4" cstate="email">
            <a:extLst>
              <a:ext uri="{28A0092B-C50C-407E-A947-70E740481C1C}">
                <a14:useLocalDpi xmlns:a14="http://schemas.microsoft.com/office/drawing/2010/main"/>
              </a:ext>
            </a:extLst>
          </a:blip>
          <a:stretch>
            <a:fillRect/>
          </a:stretch>
        </p:blipFill>
        <p:spPr>
          <a:xfrm>
            <a:off x="2908068" y="1949678"/>
            <a:ext cx="5931578" cy="8353546"/>
          </a:xfrm>
          <a:prstGeom prst="rect">
            <a:avLst/>
          </a:prstGeom>
        </p:spPr>
      </p:pic>
      <p:pic>
        <p:nvPicPr>
          <p:cNvPr id="38" name="Image 37" descr="Une image contenant texte, capture d’écran, Police, conception&#10;&#10;Le contenu généré par l’IA peut être incorrect.">
            <a:extLst>
              <a:ext uri="{FF2B5EF4-FFF2-40B4-BE49-F238E27FC236}">
                <a16:creationId xmlns:a16="http://schemas.microsoft.com/office/drawing/2014/main" id="{1E8C929E-6AA6-567E-238D-2541DB850F64}"/>
              </a:ext>
            </a:extLst>
          </p:cNvPr>
          <p:cNvPicPr>
            <a:picLocks noChangeAspect="1"/>
          </p:cNvPicPr>
          <p:nvPr/>
        </p:nvPicPr>
        <p:blipFill>
          <a:blip r:embed="rId5">
            <a:extLst>
              <a:ext uri="{28A0092B-C50C-407E-A947-70E740481C1C}">
                <a14:useLocalDpi xmlns:a14="http://schemas.microsoft.com/office/drawing/2010/main" val="0"/>
              </a:ext>
            </a:extLst>
          </a:blip>
          <a:srcRect l="5116"/>
          <a:stretch>
            <a:fillRect/>
          </a:stretch>
        </p:blipFill>
        <p:spPr>
          <a:xfrm>
            <a:off x="3348800" y="3651252"/>
            <a:ext cx="5050113" cy="3883912"/>
          </a:xfrm>
          <a:prstGeom prst="rect">
            <a:avLst/>
          </a:prstGeom>
        </p:spPr>
      </p:pic>
      <p:sp>
        <p:nvSpPr>
          <p:cNvPr id="39" name="ZoneTexte 38">
            <a:extLst>
              <a:ext uri="{FF2B5EF4-FFF2-40B4-BE49-F238E27FC236}">
                <a16:creationId xmlns:a16="http://schemas.microsoft.com/office/drawing/2014/main" id="{26B388FC-0A7E-FD23-1E9D-4541CE1A6FA0}"/>
              </a:ext>
            </a:extLst>
          </p:cNvPr>
          <p:cNvSpPr txBox="1"/>
          <p:nvPr/>
        </p:nvSpPr>
        <p:spPr>
          <a:xfrm rot="21433729">
            <a:off x="3322240" y="2490358"/>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40" name="ZoneTexte 39">
            <a:extLst>
              <a:ext uri="{FF2B5EF4-FFF2-40B4-BE49-F238E27FC236}">
                <a16:creationId xmlns:a16="http://schemas.microsoft.com/office/drawing/2014/main" id="{35945A9F-E4BD-B75E-0935-A0BBA46AD6F3}"/>
              </a:ext>
            </a:extLst>
          </p:cNvPr>
          <p:cNvSpPr txBox="1"/>
          <p:nvPr/>
        </p:nvSpPr>
        <p:spPr>
          <a:xfrm rot="21433729">
            <a:off x="3548245" y="7633341"/>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YOU’VE KNOWN ME SINCE YOU SIGNED UP SOMEWHERE. </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I’M OFTEN TOO SHORT… OR TOO SIMPLE. BUT WITHOUT ME, YOU CAN’T GET THROUGH.</a:t>
            </a:r>
          </a:p>
        </p:txBody>
      </p:sp>
    </p:spTree>
    <p:extLst>
      <p:ext uri="{BB962C8B-B14F-4D97-AF65-F5344CB8AC3E}">
        <p14:creationId xmlns:p14="http://schemas.microsoft.com/office/powerpoint/2010/main" val="26982829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42F32-1E30-4C99-2C3C-BB2D87875D65}"/>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06502EF1-D7F1-FCAE-9707-6CCDAEE34029}"/>
              </a:ext>
            </a:extLst>
          </p:cNvPr>
          <p:cNvSpPr/>
          <p:nvPr/>
        </p:nvSpPr>
        <p:spPr>
          <a:xfrm>
            <a:off x="13727868" y="5638438"/>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object 26">
            <a:extLst>
              <a:ext uri="{FF2B5EF4-FFF2-40B4-BE49-F238E27FC236}">
                <a16:creationId xmlns:a16="http://schemas.microsoft.com/office/drawing/2014/main" id="{C15E3B10-51A4-D7E3-F000-63DE1812D5C3}"/>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264B2C7A-0D0C-5EBB-A42E-C750906CCD9A}"/>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DE5C1CF0-A7CC-F7A5-F751-F395649BD4C6}"/>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FBB8A775-FCCC-FAEA-282B-34C767A7ECFB}"/>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4338EDB2-AAD7-DF29-4EFF-D700E7CDE13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9E495AF4-60A5-2227-A3C4-A2A88C0F44E7}"/>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D35AF0B3-19DD-21B1-7600-1050E9E9118B}"/>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3CF5E86A-B66C-F02C-06B7-18F7945A9CD5}"/>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76597E86-AD3C-9841-06F0-69628DF33634}"/>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606AC64B-E566-6DBF-BBAC-E73C015D54C6}"/>
                </a:ext>
              </a:extLst>
            </p:cNvPr>
            <p:cNvPicPr/>
            <p:nvPr/>
          </p:nvPicPr>
          <p:blipFill>
            <a:blip r:embed="rId3"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081EE9B3-A88F-85FF-4677-0968EEBE545A}"/>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76F43C57-A150-D260-3B60-FB883298E3E6}"/>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6F28295F-3160-C8AC-823F-546C8E5E00D9}"/>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DD6080C6-A68F-FAF3-1E48-2EF43D90BA34}"/>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04F161BB-31B5-C621-0A81-15ECA5701EF0}"/>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E6DF5DA0-9B27-783E-EDD6-ABF013815A85}"/>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E83104CE-6820-1F6E-1A74-F37B204C638F}"/>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C9D7C7A8-64A8-FA6F-DAE6-F71B0150592E}"/>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F5351ABA-D64C-99A4-5126-2871CC63E40B}"/>
                </a:ext>
              </a:extLst>
            </p:cNvPr>
            <p:cNvPicPr/>
            <p:nvPr/>
          </p:nvPicPr>
          <p:blipFill>
            <a:blip r:embed="rId4"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CB51BEB4-A0E2-B1BB-A767-D5601DC8AE6C}"/>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24914CD2-A915-3B04-DC15-43AFB5DF0D61}"/>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B087BE7F-58D3-5E6A-B986-13CCE20C02EE}"/>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A9C2C8CA-0843-EAC9-B7EA-9E8C5DE8F685}"/>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A895317D-7CB4-78A9-4102-BFBEB2241572}"/>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0894F642-B7A1-A7AC-CF1E-5CB9BDEDE2E8}"/>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2433F4C2-B8FE-63C4-E357-95F2B311D17E}"/>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DF502CAE-2376-6908-B831-29AFB58C4517}"/>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66FADE2E-2B30-2F9A-C5D0-2B27ACE1D57D}"/>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pic>
        <p:nvPicPr>
          <p:cNvPr id="83" name="object 17">
            <a:extLst>
              <a:ext uri="{FF2B5EF4-FFF2-40B4-BE49-F238E27FC236}">
                <a16:creationId xmlns:a16="http://schemas.microsoft.com/office/drawing/2014/main" id="{1B9F66EF-F287-3CDC-1FC5-74FB6B5A8248}"/>
              </a:ext>
            </a:extLst>
          </p:cNvPr>
          <p:cNvPicPr/>
          <p:nvPr/>
        </p:nvPicPr>
        <p:blipFill>
          <a:blip r:embed="rId5" cstate="email">
            <a:extLst>
              <a:ext uri="{28A0092B-C50C-407E-A947-70E740481C1C}">
                <a14:useLocalDpi xmlns:a14="http://schemas.microsoft.com/office/drawing/2010/main"/>
              </a:ext>
            </a:extLst>
          </a:blip>
          <a:stretch>
            <a:fillRect/>
          </a:stretch>
        </p:blipFill>
        <p:spPr>
          <a:xfrm>
            <a:off x="2908068" y="1949678"/>
            <a:ext cx="5931578" cy="8353546"/>
          </a:xfrm>
          <a:prstGeom prst="rect">
            <a:avLst/>
          </a:prstGeom>
        </p:spPr>
      </p:pic>
      <p:grpSp>
        <p:nvGrpSpPr>
          <p:cNvPr id="3" name="Groupe 2">
            <a:extLst>
              <a:ext uri="{FF2B5EF4-FFF2-40B4-BE49-F238E27FC236}">
                <a16:creationId xmlns:a16="http://schemas.microsoft.com/office/drawing/2014/main" id="{4583AD7F-3F89-8F5B-5696-B67551584950}"/>
              </a:ext>
            </a:extLst>
          </p:cNvPr>
          <p:cNvGrpSpPr/>
          <p:nvPr/>
        </p:nvGrpSpPr>
        <p:grpSpPr>
          <a:xfrm>
            <a:off x="812716" y="349703"/>
            <a:ext cx="18467632" cy="656875"/>
            <a:chOff x="812716" y="349703"/>
            <a:chExt cx="18467632" cy="656875"/>
          </a:xfrm>
        </p:grpSpPr>
        <p:sp>
          <p:nvSpPr>
            <p:cNvPr id="4" name="Forme libre : forme 3">
              <a:extLst>
                <a:ext uri="{FF2B5EF4-FFF2-40B4-BE49-F238E27FC236}">
                  <a16:creationId xmlns:a16="http://schemas.microsoft.com/office/drawing/2014/main" id="{85D85D94-9572-7C27-9B18-FA7CFA0759BA}"/>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92D1B268-84A2-224D-BCD5-9AD97B77E18A}"/>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rme libre : forme 5">
              <a:extLst>
                <a:ext uri="{FF2B5EF4-FFF2-40B4-BE49-F238E27FC236}">
                  <a16:creationId xmlns:a16="http://schemas.microsoft.com/office/drawing/2014/main" id="{E3B33CDB-E4BE-24DC-768A-554413DCDE2E}"/>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 name="Graphique 23">
              <a:extLst>
                <a:ext uri="{FF2B5EF4-FFF2-40B4-BE49-F238E27FC236}">
                  <a16:creationId xmlns:a16="http://schemas.microsoft.com/office/drawing/2014/main" id="{82EE72E8-8270-84A0-04C9-ED8B20FC7709}"/>
                </a:ext>
              </a:extLst>
            </p:cNvPr>
            <p:cNvGrpSpPr/>
            <p:nvPr/>
          </p:nvGrpSpPr>
          <p:grpSpPr>
            <a:xfrm>
              <a:off x="812716" y="573001"/>
              <a:ext cx="18467632" cy="433577"/>
              <a:chOff x="812716" y="573001"/>
              <a:chExt cx="18467632" cy="433577"/>
            </a:xfrm>
          </p:grpSpPr>
          <p:sp>
            <p:nvSpPr>
              <p:cNvPr id="9" name="Forme libre : forme 8">
                <a:extLst>
                  <a:ext uri="{FF2B5EF4-FFF2-40B4-BE49-F238E27FC236}">
                    <a16:creationId xmlns:a16="http://schemas.microsoft.com/office/drawing/2014/main" id="{6872B85F-4D5C-C5F7-F741-9EA0FF0FB25D}"/>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CBECE92A-285B-09BB-1826-5AF5B46EE07B}"/>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386C154F-6CA8-C725-F2FB-38EEA9CF6E9D}"/>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7E738D28-5010-AF4A-D7AA-6D29B922D02B}"/>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FD192C8E-A6A8-A8C5-41A8-BFAA3E29B298}"/>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A2B1F175-1754-CE76-D591-B59F6308258D}"/>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C6960A08-08CF-FBB7-6F4B-F0210E7B64A3}"/>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E730811E-1A26-CF46-F9A8-DBEC039E4553}"/>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3CD8F910-CEAF-04BA-DF32-0AED6D870BC3}"/>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7B6B3936-0DF6-0DFB-B80D-382E308527A0}"/>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3C3EDE51-DD01-C1FF-65AD-475DC40CC9A3}"/>
                  </a:ext>
                </a:extLst>
              </p:cNvPr>
              <p:cNvGrpSpPr/>
              <p:nvPr/>
            </p:nvGrpSpPr>
            <p:grpSpPr>
              <a:xfrm>
                <a:off x="13071532" y="678117"/>
                <a:ext cx="327628" cy="327628"/>
                <a:chOff x="13071532" y="678117"/>
                <a:chExt cx="327628" cy="327628"/>
              </a:xfrm>
            </p:grpSpPr>
            <p:sp>
              <p:nvSpPr>
                <p:cNvPr id="31" name="Forme libre : forme 30">
                  <a:extLst>
                    <a:ext uri="{FF2B5EF4-FFF2-40B4-BE49-F238E27FC236}">
                      <a16:creationId xmlns:a16="http://schemas.microsoft.com/office/drawing/2014/main" id="{37EF38E6-9510-9EAA-2FFE-92873F59E6B9}"/>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F1312668-B00F-5867-B734-F4AC941FD558}"/>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7EB63BCD-0428-FEA4-2F9C-14C2C64F428C}"/>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07A89199-CD18-43FE-BB5E-A2F33B5FBBF3}"/>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65C3015E-38A0-02B8-DB52-633780F4665A}"/>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91803CF9-20C7-8541-C8E9-F4904C656A47}"/>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7DA26C39-4C13-44AE-D60C-0DDA1317FCBA}"/>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FA29B930-0903-A4EC-7450-39D743913CC7}"/>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BAEE27B9-C408-E0EA-2ACF-EC5CDE99339B}"/>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72EA577F-C6EF-B2EF-3C14-6C05EB32EDC3}"/>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F33A5D69-3C53-0692-6C18-26FCEB14B8FA}"/>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8" name="object 11">
              <a:extLst>
                <a:ext uri="{FF2B5EF4-FFF2-40B4-BE49-F238E27FC236}">
                  <a16:creationId xmlns:a16="http://schemas.microsoft.com/office/drawing/2014/main" id="{8164E29A-5DD5-C052-A79B-3E83FC3FAB4C}"/>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4" name="Image 33" descr="Une image contenant texte, capture d’écran, Police, conception&#10;&#10;Le contenu généré par l’IA peut être incorrect.">
            <a:extLst>
              <a:ext uri="{FF2B5EF4-FFF2-40B4-BE49-F238E27FC236}">
                <a16:creationId xmlns:a16="http://schemas.microsoft.com/office/drawing/2014/main" id="{93059D78-99DB-9AB0-ED7D-411CFCC30DF1}"/>
              </a:ext>
            </a:extLst>
          </p:cNvPr>
          <p:cNvPicPr>
            <a:picLocks noChangeAspect="1"/>
          </p:cNvPicPr>
          <p:nvPr/>
        </p:nvPicPr>
        <p:blipFill>
          <a:blip r:embed="rId6">
            <a:extLst>
              <a:ext uri="{28A0092B-C50C-407E-A947-70E740481C1C}">
                <a14:useLocalDpi xmlns:a14="http://schemas.microsoft.com/office/drawing/2010/main" val="0"/>
              </a:ext>
            </a:extLst>
          </a:blip>
          <a:srcRect l="5116"/>
          <a:stretch>
            <a:fillRect/>
          </a:stretch>
        </p:blipFill>
        <p:spPr>
          <a:xfrm>
            <a:off x="3348800" y="3651252"/>
            <a:ext cx="5050113" cy="3883912"/>
          </a:xfrm>
          <a:prstGeom prst="rect">
            <a:avLst/>
          </a:prstGeom>
        </p:spPr>
      </p:pic>
      <p:sp>
        <p:nvSpPr>
          <p:cNvPr id="35" name="ZoneTexte 34">
            <a:extLst>
              <a:ext uri="{FF2B5EF4-FFF2-40B4-BE49-F238E27FC236}">
                <a16:creationId xmlns:a16="http://schemas.microsoft.com/office/drawing/2014/main" id="{3230F0EA-9743-6761-7AB0-08297FF80835}"/>
              </a:ext>
            </a:extLst>
          </p:cNvPr>
          <p:cNvSpPr txBox="1"/>
          <p:nvPr/>
        </p:nvSpPr>
        <p:spPr>
          <a:xfrm rot="21433729">
            <a:off x="3322240" y="2490358"/>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6" name="ZoneTexte 35">
            <a:extLst>
              <a:ext uri="{FF2B5EF4-FFF2-40B4-BE49-F238E27FC236}">
                <a16:creationId xmlns:a16="http://schemas.microsoft.com/office/drawing/2014/main" id="{7354AABE-FB84-1B03-D825-088ED4E738DD}"/>
              </a:ext>
            </a:extLst>
          </p:cNvPr>
          <p:cNvSpPr txBox="1"/>
          <p:nvPr/>
        </p:nvSpPr>
        <p:spPr>
          <a:xfrm rot="21433729">
            <a:off x="3548245" y="7633341"/>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YOU’VE KNOWN ME SINCE YOU SIGNED UP SOMEWHERE. </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I’M OFTEN TOO SHORT… OR TOO SIMPLE. BUT WITHOUT ME, YOU CAN’T GET THROUGH.</a:t>
            </a:r>
          </a:p>
        </p:txBody>
      </p:sp>
    </p:spTree>
    <p:extLst>
      <p:ext uri="{BB962C8B-B14F-4D97-AF65-F5344CB8AC3E}">
        <p14:creationId xmlns:p14="http://schemas.microsoft.com/office/powerpoint/2010/main" val="40890390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C0F7C-E755-0006-1782-E7453CC48B5B}"/>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67AE9924-32A0-17D4-C8FF-66E0576E37EC}"/>
              </a:ext>
            </a:extLst>
          </p:cNvPr>
          <p:cNvSpPr/>
          <p:nvPr/>
        </p:nvSpPr>
        <p:spPr>
          <a:xfrm>
            <a:off x="13481050" y="28225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4642D9E2-7E36-2B53-B610-AAF808DF55A3}"/>
              </a:ext>
            </a:extLst>
          </p:cNvPr>
          <p:cNvGrpSpPr/>
          <p:nvPr/>
        </p:nvGrpSpPr>
        <p:grpSpPr>
          <a:xfrm>
            <a:off x="11302011" y="2521239"/>
            <a:ext cx="1798320" cy="1663064"/>
            <a:chOff x="7677284" y="8107458"/>
            <a:chExt cx="1798320" cy="1663064"/>
          </a:xfrm>
        </p:grpSpPr>
        <p:sp>
          <p:nvSpPr>
            <p:cNvPr id="25" name="object 17">
              <a:extLst>
                <a:ext uri="{FF2B5EF4-FFF2-40B4-BE49-F238E27FC236}">
                  <a16:creationId xmlns:a16="http://schemas.microsoft.com/office/drawing/2014/main" id="{84861514-2816-0653-70D7-7C49B5739282}"/>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F0B0A14E-543D-E54D-EBF4-E7E11A99FEEA}"/>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FD2507CA-DCDB-D909-33BA-B2EA1B9333AC}"/>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780990E3-89DF-6EC8-3150-348FF5BEB631}"/>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FB80E2A0-C2D2-554C-4C77-BE74AA6DEC31}"/>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62608623-5FF6-7927-8BDE-6181F2462B37}"/>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618CCB11-583B-D4A4-3B32-CBB72FEF09F4}"/>
                </a:ext>
              </a:extLst>
            </p:cNvPr>
            <p:cNvPicPr/>
            <p:nvPr/>
          </p:nvPicPr>
          <p:blipFill>
            <a:blip r:embed="rId2"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75" name="object 24">
            <a:extLst>
              <a:ext uri="{FF2B5EF4-FFF2-40B4-BE49-F238E27FC236}">
                <a16:creationId xmlns:a16="http://schemas.microsoft.com/office/drawing/2014/main" id="{B750A7BD-24AB-2072-8209-044FD048B9C5}"/>
              </a:ext>
            </a:extLst>
          </p:cNvPr>
          <p:cNvSpPr txBox="1"/>
          <p:nvPr/>
        </p:nvSpPr>
        <p:spPr>
          <a:xfrm>
            <a:off x="13774097" y="3088251"/>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5" name="ZoneTexte 4">
            <a:extLst>
              <a:ext uri="{FF2B5EF4-FFF2-40B4-BE49-F238E27FC236}">
                <a16:creationId xmlns:a16="http://schemas.microsoft.com/office/drawing/2014/main" id="{25588CCA-CD77-3BBF-8214-4D0EE1EB2346}"/>
              </a:ext>
            </a:extLst>
          </p:cNvPr>
          <p:cNvSpPr txBox="1"/>
          <p:nvPr/>
        </p:nvSpPr>
        <p:spPr>
          <a:xfrm>
            <a:off x="9885627" y="4677911"/>
            <a:ext cx="9032026" cy="206210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30000" noProof="0" dirty="0">
                <a:ln>
                  <a:noFill/>
                </a:ln>
                <a:solidFill>
                  <a:srgbClr val="93D6E1"/>
                </a:solidFill>
                <a:effectLst/>
                <a:uLnTx/>
                <a:uFillTx/>
                <a:latin typeface="Calibri"/>
              </a:rPr>
              <a:t>Information known only to the user, used to authenticate themselves, such as a password, a PIN code or the answer to a secret question.</a:t>
            </a:r>
          </a:p>
        </p:txBody>
      </p:sp>
      <p:sp>
        <p:nvSpPr>
          <p:cNvPr id="6" name="object 3">
            <a:extLst>
              <a:ext uri="{FF2B5EF4-FFF2-40B4-BE49-F238E27FC236}">
                <a16:creationId xmlns:a16="http://schemas.microsoft.com/office/drawing/2014/main" id="{49E8175C-DBBD-EEB4-A328-C67840715745}"/>
              </a:ext>
            </a:extLst>
          </p:cNvPr>
          <p:cNvSpPr/>
          <p:nvPr/>
        </p:nvSpPr>
        <p:spPr>
          <a:xfrm>
            <a:off x="9263327" y="7897285"/>
            <a:ext cx="1244600" cy="1225550"/>
          </a:xfrm>
          <a:custGeom>
            <a:avLst/>
            <a:gdLst/>
            <a:ahLst/>
            <a:cxnLst/>
            <a:rect l="l" t="t" r="r" b="b"/>
            <a:pathLst>
              <a:path w="1244600" h="1225550">
                <a:moveTo>
                  <a:pt x="1244485" y="621563"/>
                </a:moveTo>
                <a:lnTo>
                  <a:pt x="1243711" y="571639"/>
                </a:lnTo>
                <a:lnTo>
                  <a:pt x="1241602" y="520458"/>
                </a:lnTo>
                <a:lnTo>
                  <a:pt x="1238211" y="471830"/>
                </a:lnTo>
                <a:lnTo>
                  <a:pt x="1207935" y="459651"/>
                </a:lnTo>
                <a:lnTo>
                  <a:pt x="941781" y="460171"/>
                </a:lnTo>
                <a:lnTo>
                  <a:pt x="760869" y="461365"/>
                </a:lnTo>
                <a:lnTo>
                  <a:pt x="757694" y="159664"/>
                </a:lnTo>
                <a:lnTo>
                  <a:pt x="756348" y="60325"/>
                </a:lnTo>
                <a:lnTo>
                  <a:pt x="748703" y="22669"/>
                </a:lnTo>
                <a:lnTo>
                  <a:pt x="732548" y="11950"/>
                </a:lnTo>
                <a:lnTo>
                  <a:pt x="690029" y="14655"/>
                </a:lnTo>
                <a:lnTo>
                  <a:pt x="640651" y="14617"/>
                </a:lnTo>
                <a:lnTo>
                  <a:pt x="588403" y="12039"/>
                </a:lnTo>
                <a:lnTo>
                  <a:pt x="537248" y="7099"/>
                </a:lnTo>
                <a:lnTo>
                  <a:pt x="491172" y="0"/>
                </a:lnTo>
                <a:lnTo>
                  <a:pt x="485140" y="2247"/>
                </a:lnTo>
                <a:lnTo>
                  <a:pt x="480225" y="9690"/>
                </a:lnTo>
                <a:lnTo>
                  <a:pt x="476923" y="21209"/>
                </a:lnTo>
                <a:lnTo>
                  <a:pt x="475742" y="35648"/>
                </a:lnTo>
                <a:lnTo>
                  <a:pt x="475183" y="463384"/>
                </a:lnTo>
                <a:lnTo>
                  <a:pt x="143573" y="466864"/>
                </a:lnTo>
                <a:lnTo>
                  <a:pt x="48374" y="468147"/>
                </a:lnTo>
                <a:lnTo>
                  <a:pt x="10706" y="475818"/>
                </a:lnTo>
                <a:lnTo>
                  <a:pt x="0" y="491972"/>
                </a:lnTo>
                <a:lnTo>
                  <a:pt x="12560" y="534492"/>
                </a:lnTo>
                <a:lnTo>
                  <a:pt x="21082" y="583869"/>
                </a:lnTo>
                <a:lnTo>
                  <a:pt x="25234" y="636117"/>
                </a:lnTo>
                <a:lnTo>
                  <a:pt x="24726" y="687260"/>
                </a:lnTo>
                <a:lnTo>
                  <a:pt x="19215" y="733348"/>
                </a:lnTo>
                <a:lnTo>
                  <a:pt x="21450" y="739381"/>
                </a:lnTo>
                <a:lnTo>
                  <a:pt x="28905" y="744296"/>
                </a:lnTo>
                <a:lnTo>
                  <a:pt x="40424" y="747585"/>
                </a:lnTo>
                <a:lnTo>
                  <a:pt x="54864" y="748766"/>
                </a:lnTo>
                <a:lnTo>
                  <a:pt x="474814" y="749325"/>
                </a:lnTo>
                <a:lnTo>
                  <a:pt x="474611" y="907999"/>
                </a:lnTo>
                <a:lnTo>
                  <a:pt x="475284" y="1093762"/>
                </a:lnTo>
                <a:lnTo>
                  <a:pt x="475475" y="1107909"/>
                </a:lnTo>
                <a:lnTo>
                  <a:pt x="474484" y="1130642"/>
                </a:lnTo>
                <a:lnTo>
                  <a:pt x="480491" y="1178902"/>
                </a:lnTo>
                <a:lnTo>
                  <a:pt x="502348" y="1214996"/>
                </a:lnTo>
                <a:lnTo>
                  <a:pt x="558088" y="1224635"/>
                </a:lnTo>
                <a:lnTo>
                  <a:pt x="602957" y="1225270"/>
                </a:lnTo>
                <a:lnTo>
                  <a:pt x="652881" y="1224508"/>
                </a:lnTo>
                <a:lnTo>
                  <a:pt x="704049" y="1222400"/>
                </a:lnTo>
                <a:lnTo>
                  <a:pt x="752690" y="1219009"/>
                </a:lnTo>
                <a:lnTo>
                  <a:pt x="764857" y="1188720"/>
                </a:lnTo>
                <a:lnTo>
                  <a:pt x="764273" y="922058"/>
                </a:lnTo>
                <a:lnTo>
                  <a:pt x="763117" y="749706"/>
                </a:lnTo>
                <a:lnTo>
                  <a:pt x="927214" y="749909"/>
                </a:lnTo>
                <a:lnTo>
                  <a:pt x="1112977" y="749223"/>
                </a:lnTo>
                <a:lnTo>
                  <a:pt x="1127125" y="749046"/>
                </a:lnTo>
                <a:lnTo>
                  <a:pt x="1149858" y="750023"/>
                </a:lnTo>
                <a:lnTo>
                  <a:pt x="1198105" y="744029"/>
                </a:lnTo>
                <a:lnTo>
                  <a:pt x="1234211" y="722160"/>
                </a:lnTo>
                <a:lnTo>
                  <a:pt x="1243850" y="666419"/>
                </a:lnTo>
                <a:lnTo>
                  <a:pt x="1244485" y="621563"/>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object 4">
            <a:extLst>
              <a:ext uri="{FF2B5EF4-FFF2-40B4-BE49-F238E27FC236}">
                <a16:creationId xmlns:a16="http://schemas.microsoft.com/office/drawing/2014/main" id="{CD5F39F7-90FC-9AE6-64D8-B220555D742C}"/>
              </a:ext>
            </a:extLst>
          </p:cNvPr>
          <p:cNvSpPr/>
          <p:nvPr/>
        </p:nvSpPr>
        <p:spPr>
          <a:xfrm>
            <a:off x="14732654" y="8350675"/>
            <a:ext cx="1350645" cy="318770"/>
          </a:xfrm>
          <a:custGeom>
            <a:avLst/>
            <a:gdLst/>
            <a:ahLst/>
            <a:cxnLst/>
            <a:rect l="l" t="t" r="r" b="b"/>
            <a:pathLst>
              <a:path w="1350644" h="318770">
                <a:moveTo>
                  <a:pt x="144801" y="0"/>
                </a:moveTo>
                <a:lnTo>
                  <a:pt x="100381" y="936"/>
                </a:lnTo>
                <a:lnTo>
                  <a:pt x="49435" y="6257"/>
                </a:lnTo>
                <a:lnTo>
                  <a:pt x="7428" y="30246"/>
                </a:lnTo>
                <a:lnTo>
                  <a:pt x="667" y="100881"/>
                </a:lnTo>
                <a:lnTo>
                  <a:pt x="0" y="150952"/>
                </a:lnTo>
                <a:lnTo>
                  <a:pt x="768" y="201022"/>
                </a:lnTo>
                <a:lnTo>
                  <a:pt x="2972" y="251085"/>
                </a:lnTo>
                <a:lnTo>
                  <a:pt x="6613" y="301134"/>
                </a:lnTo>
                <a:lnTo>
                  <a:pt x="306230" y="316712"/>
                </a:lnTo>
                <a:lnTo>
                  <a:pt x="516800" y="317979"/>
                </a:lnTo>
                <a:lnTo>
                  <a:pt x="679763" y="318287"/>
                </a:lnTo>
                <a:lnTo>
                  <a:pt x="803689" y="317793"/>
                </a:lnTo>
                <a:lnTo>
                  <a:pt x="897150" y="316654"/>
                </a:lnTo>
                <a:lnTo>
                  <a:pt x="968717" y="315029"/>
                </a:lnTo>
                <a:lnTo>
                  <a:pt x="1159196" y="308117"/>
                </a:lnTo>
                <a:lnTo>
                  <a:pt x="1234931" y="306203"/>
                </a:lnTo>
                <a:lnTo>
                  <a:pt x="1298124" y="305113"/>
                </a:lnTo>
                <a:lnTo>
                  <a:pt x="1338655" y="296989"/>
                </a:lnTo>
                <a:lnTo>
                  <a:pt x="1350625" y="279260"/>
                </a:lnTo>
                <a:lnTo>
                  <a:pt x="1336103" y="230265"/>
                </a:lnTo>
                <a:lnTo>
                  <a:pt x="1326746" y="176318"/>
                </a:lnTo>
                <a:lnTo>
                  <a:pt x="1322565" y="120670"/>
                </a:lnTo>
                <a:lnTo>
                  <a:pt x="1323572" y="66570"/>
                </a:lnTo>
                <a:lnTo>
                  <a:pt x="1329777" y="17268"/>
                </a:lnTo>
                <a:lnTo>
                  <a:pt x="1327627" y="10805"/>
                </a:lnTo>
                <a:lnTo>
                  <a:pt x="1319505" y="5461"/>
                </a:lnTo>
                <a:lnTo>
                  <a:pt x="1306845" y="1835"/>
                </a:lnTo>
                <a:lnTo>
                  <a:pt x="1291077" y="525"/>
                </a:lnTo>
                <a:lnTo>
                  <a:pt x="666176" y="1625"/>
                </a:lnTo>
                <a:lnTo>
                  <a:pt x="275356" y="879"/>
                </a:lnTo>
                <a:lnTo>
                  <a:pt x="144801"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 name="ZoneTexte 2">
            <a:extLst>
              <a:ext uri="{FF2B5EF4-FFF2-40B4-BE49-F238E27FC236}">
                <a16:creationId xmlns:a16="http://schemas.microsoft.com/office/drawing/2014/main" id="{75A033CF-F3F6-4A11-7980-3EC20B769E59}"/>
              </a:ext>
            </a:extLst>
          </p:cNvPr>
          <p:cNvSpPr txBox="1"/>
          <p:nvPr/>
        </p:nvSpPr>
        <p:spPr>
          <a:xfrm>
            <a:off x="10608064" y="7483475"/>
            <a:ext cx="4267200" cy="2400657"/>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Easy to set up</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Universally understood</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No technology required</a:t>
            </a:r>
          </a:p>
        </p:txBody>
      </p:sp>
      <p:sp>
        <p:nvSpPr>
          <p:cNvPr id="8" name="ZoneTexte 7">
            <a:extLst>
              <a:ext uri="{FF2B5EF4-FFF2-40B4-BE49-F238E27FC236}">
                <a16:creationId xmlns:a16="http://schemas.microsoft.com/office/drawing/2014/main" id="{4FA4947A-0E03-6E13-B562-8E62C5CD8617}"/>
              </a:ext>
            </a:extLst>
          </p:cNvPr>
          <p:cNvSpPr txBox="1"/>
          <p:nvPr/>
        </p:nvSpPr>
        <p:spPr>
          <a:xfrm>
            <a:off x="16376650" y="7379989"/>
            <a:ext cx="4267200" cy="3170099"/>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 be forgotten</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Often weak</a:t>
            </a:r>
            <a:br>
              <a:rPr kumimoji="0" lang="en-US" sz="4000" b="0" i="0" u="none" strike="noStrike" kern="0" cap="none" spc="0" normalizeH="0" baseline="30000" noProof="0" dirty="0">
                <a:ln>
                  <a:noFill/>
                </a:ln>
                <a:solidFill>
                  <a:sysClr val="windowText" lastClr="000000"/>
                </a:solidFill>
                <a:effectLst/>
                <a:uLnTx/>
                <a:uFillTx/>
                <a:latin typeface="Calibri"/>
              </a:rPr>
            </a:br>
            <a:r>
              <a:rPr kumimoji="0" lang="en-US" sz="4000" b="0" i="0" u="none" strike="noStrike" kern="0" cap="none" spc="0" normalizeH="0" baseline="30000" noProof="0" dirty="0">
                <a:ln>
                  <a:noFill/>
                </a:ln>
                <a:solidFill>
                  <a:sysClr val="windowText" lastClr="000000"/>
                </a:solidFill>
                <a:effectLst/>
                <a:uLnTx/>
                <a:uFillTx/>
                <a:latin typeface="Calibri"/>
              </a:rPr>
              <a:t>or reused</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 be stolen</a:t>
            </a:r>
            <a:br>
              <a:rPr kumimoji="0" lang="en-US" sz="4000" b="0" i="0" u="none" strike="noStrike" kern="0" cap="none" spc="0" normalizeH="0" baseline="30000" noProof="0" dirty="0">
                <a:ln>
                  <a:noFill/>
                </a:ln>
                <a:solidFill>
                  <a:sysClr val="windowText" lastClr="000000"/>
                </a:solidFill>
                <a:effectLst/>
                <a:uLnTx/>
                <a:uFillTx/>
                <a:latin typeface="Calibri"/>
              </a:rPr>
            </a:br>
            <a:r>
              <a:rPr kumimoji="0" lang="en-US" sz="4000" b="0" i="0" u="none" strike="noStrike" kern="0" cap="none" spc="0" normalizeH="0" baseline="30000" noProof="0" dirty="0">
                <a:ln>
                  <a:noFill/>
                </a:ln>
                <a:solidFill>
                  <a:sysClr val="windowText" lastClr="000000"/>
                </a:solidFill>
                <a:effectLst/>
                <a:uLnTx/>
                <a:uFillTx/>
                <a:latin typeface="Calibri"/>
              </a:rPr>
              <a:t> (phishing,</a:t>
            </a:r>
            <a:br>
              <a:rPr kumimoji="0" lang="en-US" sz="4000" b="0" i="0" u="none" strike="noStrike" kern="0" cap="none" spc="0" normalizeH="0" baseline="30000" noProof="0" dirty="0">
                <a:ln>
                  <a:noFill/>
                </a:ln>
                <a:solidFill>
                  <a:sysClr val="windowText" lastClr="000000"/>
                </a:solidFill>
                <a:effectLst/>
                <a:uLnTx/>
                <a:uFillTx/>
                <a:latin typeface="Calibri"/>
              </a:rPr>
            </a:br>
            <a:r>
              <a:rPr kumimoji="0" lang="en-US" sz="4000" b="0" i="0" u="none" strike="noStrike" kern="0" cap="none" spc="0" normalizeH="0" baseline="30000" noProof="0" dirty="0">
                <a:ln>
                  <a:noFill/>
                </a:ln>
                <a:solidFill>
                  <a:sysClr val="windowText" lastClr="000000"/>
                </a:solidFill>
                <a:effectLst/>
                <a:uLnTx/>
                <a:uFillTx/>
                <a:latin typeface="Calibri"/>
              </a:rPr>
              <a:t>data leakage, etc.)</a:t>
            </a:r>
            <a:endParaRPr kumimoji="0" lang="en-US" sz="4000" b="0" i="0" u="none" strike="noStrike" kern="0" cap="none" spc="0" normalizeH="0" baseline="30000" noProof="0" dirty="0">
              <a:ln>
                <a:noFill/>
              </a:ln>
              <a:solidFill>
                <a:sysClr val="windowText" lastClr="000000"/>
              </a:solidFill>
              <a:effectLst/>
              <a:uLnTx/>
              <a:uFillTx/>
              <a:latin typeface="Calibri"/>
              <a:ea typeface="Calibri" panose="020F0502020204030204" pitchFamily="34" charset="0"/>
              <a:cs typeface="Calibri" panose="020F0502020204030204" pitchFamily="34" charset="0"/>
            </a:endParaRPr>
          </a:p>
        </p:txBody>
      </p:sp>
      <p:grpSp>
        <p:nvGrpSpPr>
          <p:cNvPr id="4" name="Groupe 3">
            <a:extLst>
              <a:ext uri="{FF2B5EF4-FFF2-40B4-BE49-F238E27FC236}">
                <a16:creationId xmlns:a16="http://schemas.microsoft.com/office/drawing/2014/main" id="{B6F8B168-F08A-7216-0023-08196E4F613B}"/>
              </a:ext>
            </a:extLst>
          </p:cNvPr>
          <p:cNvGrpSpPr/>
          <p:nvPr/>
        </p:nvGrpSpPr>
        <p:grpSpPr>
          <a:xfrm>
            <a:off x="812716" y="349703"/>
            <a:ext cx="18467632" cy="656875"/>
            <a:chOff x="812716" y="349703"/>
            <a:chExt cx="18467632" cy="656875"/>
          </a:xfrm>
        </p:grpSpPr>
        <p:sp>
          <p:nvSpPr>
            <p:cNvPr id="9" name="Forme libre : forme 8">
              <a:extLst>
                <a:ext uri="{FF2B5EF4-FFF2-40B4-BE49-F238E27FC236}">
                  <a16:creationId xmlns:a16="http://schemas.microsoft.com/office/drawing/2014/main" id="{5FABE423-5119-BA97-248C-BD0089D2E605}"/>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2357B44E-A43A-2317-4B10-08C7182D5C01}"/>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B08A80F4-7D10-1EB5-036A-F2968E81783B}"/>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2" name="Graphique 23">
              <a:extLst>
                <a:ext uri="{FF2B5EF4-FFF2-40B4-BE49-F238E27FC236}">
                  <a16:creationId xmlns:a16="http://schemas.microsoft.com/office/drawing/2014/main" id="{1A00C990-E4C8-2FF6-0E17-C42120704CBD}"/>
                </a:ext>
              </a:extLst>
            </p:cNvPr>
            <p:cNvGrpSpPr/>
            <p:nvPr/>
          </p:nvGrpSpPr>
          <p:grpSpPr>
            <a:xfrm>
              <a:off x="812716" y="573001"/>
              <a:ext cx="18467632" cy="433577"/>
              <a:chOff x="812716" y="573001"/>
              <a:chExt cx="18467632" cy="433577"/>
            </a:xfrm>
          </p:grpSpPr>
          <p:sp>
            <p:nvSpPr>
              <p:cNvPr id="15" name="Forme libre : forme 14">
                <a:extLst>
                  <a:ext uri="{FF2B5EF4-FFF2-40B4-BE49-F238E27FC236}">
                    <a16:creationId xmlns:a16="http://schemas.microsoft.com/office/drawing/2014/main" id="{9C42F891-1F70-FBFE-79E7-50E849E81F15}"/>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BEFC5BAF-1B83-AF00-1B41-DD412B640230}"/>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4DD8E6D7-9418-6A95-F1E1-A872FB5CF175}"/>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DFF54092-C9BE-719A-177D-BF598322F46E}"/>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4C082A9F-D1E6-3CE4-6EDD-2A52BE8A7E4D}"/>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AFF38691-6BCF-2125-75B5-F6F4ED1E39C4}"/>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E01B01DB-C87C-1D20-D6DB-5C3B85624CC9}"/>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91E87B21-6417-073E-3BDB-E042253EE300}"/>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3B00851B-F1BD-287B-8A9A-570B409848A6}"/>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9B9B1687-E20A-AF4C-5C31-D7E496445228}"/>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7" name="Graphique 23">
                <a:extLst>
                  <a:ext uri="{FF2B5EF4-FFF2-40B4-BE49-F238E27FC236}">
                    <a16:creationId xmlns:a16="http://schemas.microsoft.com/office/drawing/2014/main" id="{0A477F04-9ECF-1864-CAFD-974FA9B0B0FB}"/>
                  </a:ext>
                </a:extLst>
              </p:cNvPr>
              <p:cNvGrpSpPr/>
              <p:nvPr/>
            </p:nvGrpSpPr>
            <p:grpSpPr>
              <a:xfrm>
                <a:off x="13071532" y="678117"/>
                <a:ext cx="327628" cy="327628"/>
                <a:chOff x="13071532" y="678117"/>
                <a:chExt cx="327628" cy="327628"/>
              </a:xfrm>
            </p:grpSpPr>
            <p:sp>
              <p:nvSpPr>
                <p:cNvPr id="36" name="Forme libre : forme 35">
                  <a:extLst>
                    <a:ext uri="{FF2B5EF4-FFF2-40B4-BE49-F238E27FC236}">
                      <a16:creationId xmlns:a16="http://schemas.microsoft.com/office/drawing/2014/main" id="{1FFB45BF-B4F7-0903-1B96-F54F1CAA1C19}"/>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26B078BE-B68D-71BE-4111-314A611CF78C}"/>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7E488C5E-137F-4A38-894C-0E9820618A54}"/>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8" name="Forme libre : forme 27">
                <a:extLst>
                  <a:ext uri="{FF2B5EF4-FFF2-40B4-BE49-F238E27FC236}">
                    <a16:creationId xmlns:a16="http://schemas.microsoft.com/office/drawing/2014/main" id="{A55FF703-0DEF-8DFB-B5EB-5DEB58340E83}"/>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59A5B94-1A5F-AE8C-A63F-6DD41BF4E7D3}"/>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97421337-F65F-6DCE-FF0E-4E72AA34FF2E}"/>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6C2BCD3A-425B-B8A7-E32F-B28A787FA282}"/>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1989E84E-0C86-26AE-2D94-65110636AB83}"/>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1098796B-63BD-29A0-ED5D-A0E79BE3453B}"/>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06B69478-7B57-71E6-EE7F-06513562852D}"/>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ABB9B776-D9D2-C13C-546F-6E8BD49E8FDD}"/>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3" name="object 11">
              <a:extLst>
                <a:ext uri="{FF2B5EF4-FFF2-40B4-BE49-F238E27FC236}">
                  <a16:creationId xmlns:a16="http://schemas.microsoft.com/office/drawing/2014/main" id="{87BB5B4D-5E4D-9A20-5C80-D458C0439589}"/>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9" name="object 17">
            <a:extLst>
              <a:ext uri="{FF2B5EF4-FFF2-40B4-BE49-F238E27FC236}">
                <a16:creationId xmlns:a16="http://schemas.microsoft.com/office/drawing/2014/main" id="{4D11C216-DA77-FF4C-82D4-C978BA915602}"/>
              </a:ext>
            </a:extLst>
          </p:cNvPr>
          <p:cNvPicPr/>
          <p:nvPr/>
        </p:nvPicPr>
        <p:blipFill>
          <a:blip r:embed="rId3" cstate="email">
            <a:extLst>
              <a:ext uri="{28A0092B-C50C-407E-A947-70E740481C1C}">
                <a14:useLocalDpi xmlns:a14="http://schemas.microsoft.com/office/drawing/2010/main"/>
              </a:ext>
            </a:extLst>
          </a:blip>
          <a:stretch>
            <a:fillRect/>
          </a:stretch>
        </p:blipFill>
        <p:spPr>
          <a:xfrm>
            <a:off x="2908068" y="1949678"/>
            <a:ext cx="5931578" cy="8353546"/>
          </a:xfrm>
          <a:prstGeom prst="rect">
            <a:avLst/>
          </a:prstGeom>
        </p:spPr>
      </p:pic>
      <p:pic>
        <p:nvPicPr>
          <p:cNvPr id="40" name="Image 39" descr="Une image contenant texte, capture d’écran, Police, conception&#10;&#10;Le contenu généré par l’IA peut être incorrect.">
            <a:extLst>
              <a:ext uri="{FF2B5EF4-FFF2-40B4-BE49-F238E27FC236}">
                <a16:creationId xmlns:a16="http://schemas.microsoft.com/office/drawing/2014/main" id="{F5A10F79-2D54-0D21-EC07-452CCCB75311}"/>
              </a:ext>
            </a:extLst>
          </p:cNvPr>
          <p:cNvPicPr>
            <a:picLocks noChangeAspect="1"/>
          </p:cNvPicPr>
          <p:nvPr/>
        </p:nvPicPr>
        <p:blipFill>
          <a:blip r:embed="rId4">
            <a:extLst>
              <a:ext uri="{28A0092B-C50C-407E-A947-70E740481C1C}">
                <a14:useLocalDpi xmlns:a14="http://schemas.microsoft.com/office/drawing/2010/main" val="0"/>
              </a:ext>
            </a:extLst>
          </a:blip>
          <a:srcRect l="5116"/>
          <a:stretch>
            <a:fillRect/>
          </a:stretch>
        </p:blipFill>
        <p:spPr>
          <a:xfrm>
            <a:off x="3348800" y="3651252"/>
            <a:ext cx="5050113" cy="3883912"/>
          </a:xfrm>
          <a:prstGeom prst="rect">
            <a:avLst/>
          </a:prstGeom>
        </p:spPr>
      </p:pic>
      <p:sp>
        <p:nvSpPr>
          <p:cNvPr id="41" name="ZoneTexte 40">
            <a:extLst>
              <a:ext uri="{FF2B5EF4-FFF2-40B4-BE49-F238E27FC236}">
                <a16:creationId xmlns:a16="http://schemas.microsoft.com/office/drawing/2014/main" id="{9CCBDE2B-A998-EA16-F214-24F169B35265}"/>
              </a:ext>
            </a:extLst>
          </p:cNvPr>
          <p:cNvSpPr txBox="1"/>
          <p:nvPr/>
        </p:nvSpPr>
        <p:spPr>
          <a:xfrm rot="21433729">
            <a:off x="3322240" y="2490358"/>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42" name="ZoneTexte 41">
            <a:extLst>
              <a:ext uri="{FF2B5EF4-FFF2-40B4-BE49-F238E27FC236}">
                <a16:creationId xmlns:a16="http://schemas.microsoft.com/office/drawing/2014/main" id="{B39D5BB2-F165-7C8A-6209-9B96EF38D3DF}"/>
              </a:ext>
            </a:extLst>
          </p:cNvPr>
          <p:cNvSpPr txBox="1"/>
          <p:nvPr/>
        </p:nvSpPr>
        <p:spPr>
          <a:xfrm rot="21433729">
            <a:off x="3548245" y="7633341"/>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YOU’VE KNOWN ME SINCE YOU SIGNED UP SOMEWHERE. </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I’M OFTEN TOO SHORT… OR TOO SIMPLE. BUT WITHOUT ME, YOU CAN’T GET THROUGH.</a:t>
            </a:r>
          </a:p>
        </p:txBody>
      </p:sp>
    </p:spTree>
    <p:extLst>
      <p:ext uri="{BB962C8B-B14F-4D97-AF65-F5344CB8AC3E}">
        <p14:creationId xmlns:p14="http://schemas.microsoft.com/office/powerpoint/2010/main" val="758813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noProof="0" dirty="0">
                <a:solidFill>
                  <a:srgbClr val="231F20"/>
                </a:solidFill>
              </a:rPr>
              <a:t>You receive a text message telling you that </a:t>
            </a:r>
            <a:r>
              <a:rPr lang="en-US" sz="3700" b="1" spc="85" noProof="0" dirty="0">
                <a:solidFill>
                  <a:srgbClr val="231F20"/>
                </a:solidFill>
              </a:rPr>
              <a:t>your package is arriving but that you need to update your delivery details. You: </a:t>
            </a:r>
            <a:endParaRPr lang="en-US" sz="3700" noProof="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lang="en-US" noProof="0"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lang="en-US" sz="12375" b="1" spc="-367" baseline="-11111" noProof="0" dirty="0">
                <a:solidFill>
                  <a:srgbClr val="FFB542"/>
                </a:solidFill>
                <a:latin typeface="Calibri"/>
                <a:cs typeface="Calibri"/>
              </a:rPr>
              <a:t>A</a:t>
            </a:r>
            <a:r>
              <a:rPr lang="en-US" sz="12375" spc="-592" baseline="-11111" noProof="0" dirty="0">
                <a:solidFill>
                  <a:srgbClr val="FFB542"/>
                </a:solidFill>
                <a:latin typeface="Calibri"/>
                <a:cs typeface="Calibri"/>
              </a:rPr>
              <a:t> </a:t>
            </a:r>
            <a:r>
              <a:rPr lang="en-US" sz="3700" spc="55" noProof="0" dirty="0">
                <a:solidFill>
                  <a:srgbClr val="231F20"/>
                </a:solidFill>
                <a:latin typeface="Calibri"/>
                <a:cs typeface="Calibri"/>
              </a:rPr>
              <a:t>Click on the link contained in the SMS</a:t>
            </a:r>
            <a:endParaRPr lang="en-US" sz="3700" noProof="0" dirty="0">
              <a:latin typeface="Calibri"/>
              <a:cs typeface="Calibri"/>
            </a:endParaRPr>
          </a:p>
          <a:p>
            <a:pPr marR="30480" algn="r">
              <a:lnSpc>
                <a:spcPct val="100000"/>
              </a:lnSpc>
              <a:spcBef>
                <a:spcPts val="4025"/>
              </a:spcBef>
            </a:pPr>
            <a:r>
              <a:rPr lang="en-US" sz="12375" b="1" spc="-540" baseline="-11111" noProof="0" dirty="0">
                <a:solidFill>
                  <a:srgbClr val="FFB542"/>
                </a:solidFill>
                <a:latin typeface="Calibri"/>
                <a:cs typeface="Calibri"/>
              </a:rPr>
              <a:t>B</a:t>
            </a:r>
            <a:r>
              <a:rPr lang="en-US" sz="12375" spc="-615" baseline="-11111" noProof="0" dirty="0">
                <a:solidFill>
                  <a:srgbClr val="FFB542"/>
                </a:solidFill>
                <a:latin typeface="Calibri"/>
                <a:cs typeface="Calibri"/>
              </a:rPr>
              <a:t> </a:t>
            </a:r>
            <a:r>
              <a:rPr lang="en-US" sz="3700" spc="60" noProof="0" dirty="0">
                <a:solidFill>
                  <a:srgbClr val="231F20"/>
                </a:solidFill>
                <a:latin typeface="Calibri"/>
                <a:cs typeface="Calibri"/>
              </a:rPr>
              <a:t>Do nothing</a:t>
            </a:r>
            <a:endParaRPr lang="en-US" sz="3700" noProof="0" dirty="0">
              <a:latin typeface="Calibri"/>
              <a:cs typeface="Calibri"/>
            </a:endParaRPr>
          </a:p>
          <a:p>
            <a:pPr marR="30480" algn="r">
              <a:lnSpc>
                <a:spcPct val="100000"/>
              </a:lnSpc>
              <a:spcBef>
                <a:spcPts val="4260"/>
              </a:spcBef>
            </a:pPr>
            <a:r>
              <a:rPr lang="en-US" sz="12375" b="1" baseline="-11111" noProof="0" dirty="0">
                <a:solidFill>
                  <a:srgbClr val="FFB542"/>
                </a:solidFill>
                <a:latin typeface="Calibri"/>
                <a:cs typeface="Calibri"/>
              </a:rPr>
              <a:t>C</a:t>
            </a:r>
            <a:r>
              <a:rPr lang="en-US" sz="12375" spc="-442" baseline="-11111" noProof="0" dirty="0">
                <a:solidFill>
                  <a:srgbClr val="FFB542"/>
                </a:solidFill>
                <a:latin typeface="Calibri"/>
                <a:cs typeface="Calibri"/>
              </a:rPr>
              <a:t> </a:t>
            </a:r>
            <a:r>
              <a:rPr lang="en-US" sz="3700" spc="80" noProof="0" dirty="0">
                <a:solidFill>
                  <a:srgbClr val="231F20"/>
                </a:solidFill>
                <a:latin typeface="Calibri"/>
                <a:cs typeface="Calibri"/>
              </a:rPr>
              <a:t>Call the shipper’s phone number</a:t>
            </a:r>
            <a:endParaRPr lang="en-US" sz="3700" noProof="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0039D-DDEC-F534-C4E7-441C1F3041E6}"/>
            </a:ext>
          </a:extLst>
        </p:cNvPr>
        <p:cNvGrpSpPr/>
        <p:nvPr/>
      </p:nvGrpSpPr>
      <p:grpSpPr>
        <a:xfrm>
          <a:off x="0" y="0"/>
          <a:ext cx="0" cy="0"/>
          <a:chOff x="0" y="0"/>
          <a:chExt cx="0" cy="0"/>
        </a:xfrm>
      </p:grpSpPr>
      <p:sp>
        <p:nvSpPr>
          <p:cNvPr id="80" name="object 26">
            <a:extLst>
              <a:ext uri="{FF2B5EF4-FFF2-40B4-BE49-F238E27FC236}">
                <a16:creationId xmlns:a16="http://schemas.microsoft.com/office/drawing/2014/main" id="{68D1C2A0-367C-43C1-3448-BEBD4FBFC28D}"/>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20B7E055-0E7A-B1B8-A64A-8BCD346F5924}"/>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A647E6CA-10F6-F0F7-DDD6-4FD9CB5643EB}"/>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7F25BE6A-FE96-1EE7-1539-BDB38F19A01B}"/>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4A0FA323-BA46-B4B4-2E21-99CB8A0EE613}"/>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366C626E-E406-0768-5C20-C4B088C716DB}"/>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A62260DD-5B9D-E22E-1AF4-DD2AAA51E88A}"/>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91F5991A-31F9-A576-1D5B-012F56545292}"/>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5A778DC2-ADA5-2706-BA62-C800368F9F31}"/>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1D3E9A6E-5C1E-8D14-FC45-A6E449C41E4E}"/>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928D5AA3-AD62-7E31-6FA0-826AD12D67A6}"/>
                </a:ext>
              </a:extLst>
            </p:cNvPr>
            <p:cNvPicPr/>
            <p:nvPr/>
          </p:nvPicPr>
          <p:blipFill>
            <a:blip r:embed="rId3"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12615262-681E-D05F-C3BF-E3FEE60BAEC3}"/>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F19971D8-019F-8BDE-DE9D-5733C6E93676}"/>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2775034A-8E25-4A13-8025-EE594E733549}"/>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7224E4D0-351E-7FF9-166B-9F45508ADFE7}"/>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18DDBED9-AE67-CC7F-D346-53BE56E6CD4D}"/>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DB37F332-8C1E-E916-D4DE-A8420D173C71}"/>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71FD99AD-11E9-A7CB-8241-3D35DD426DDC}"/>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486E795F-AD27-411D-9386-64D568A3BBD1}"/>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677BFF18-8F88-DC18-5417-FE69D7B8A517}"/>
                </a:ext>
              </a:extLst>
            </p:cNvPr>
            <p:cNvPicPr/>
            <p:nvPr/>
          </p:nvPicPr>
          <p:blipFill>
            <a:blip r:embed="rId4"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8FAAD91F-8CE5-5F3E-563A-3416B8BE75B8}"/>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9968F6C1-4769-50CF-2288-741FA0B2AB38}"/>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1CDC1361-518A-05A3-F213-30007D7A72C1}"/>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428F827F-2E37-D06E-4EEC-539EF17B8512}"/>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ED927E59-168A-A6B3-72A3-C3CC499272D8}"/>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7A13F82A-52BD-9727-D06E-5E1C4674F06C}"/>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0C16EAFD-137A-DB3D-4B02-8C912BB08852}"/>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CD463A5C-272F-B3FE-F3F6-74B1428CD3E3}"/>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5FE6C6A5-CBB3-C344-C9BC-848434F4C351}"/>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pic>
        <p:nvPicPr>
          <p:cNvPr id="82" name="object 16">
            <a:extLst>
              <a:ext uri="{FF2B5EF4-FFF2-40B4-BE49-F238E27FC236}">
                <a16:creationId xmlns:a16="http://schemas.microsoft.com/office/drawing/2014/main" id="{9216D3BC-4BBE-3E77-5BFF-E0FF29B43194}"/>
              </a:ext>
            </a:extLst>
          </p:cNvPr>
          <p:cNvPicPr/>
          <p:nvPr/>
        </p:nvPicPr>
        <p:blipFill>
          <a:blip r:embed="rId5" cstate="email">
            <a:extLst>
              <a:ext uri="{28A0092B-C50C-407E-A947-70E740481C1C}">
                <a14:useLocalDpi xmlns:a14="http://schemas.microsoft.com/office/drawing/2010/main"/>
              </a:ext>
            </a:extLst>
          </a:blip>
          <a:stretch>
            <a:fillRect/>
          </a:stretch>
        </p:blipFill>
        <p:spPr>
          <a:xfrm>
            <a:off x="2505630" y="1735723"/>
            <a:ext cx="6634794" cy="8775085"/>
          </a:xfrm>
          <a:prstGeom prst="rect">
            <a:avLst/>
          </a:prstGeom>
        </p:spPr>
      </p:pic>
      <p:grpSp>
        <p:nvGrpSpPr>
          <p:cNvPr id="2" name="Groupe 1">
            <a:extLst>
              <a:ext uri="{FF2B5EF4-FFF2-40B4-BE49-F238E27FC236}">
                <a16:creationId xmlns:a16="http://schemas.microsoft.com/office/drawing/2014/main" id="{6CD09740-DAF9-C8C8-C5EB-63D8FE82B9E6}"/>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7D5B3DA8-3850-6535-A52D-E322816A5355}"/>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34CD0113-0811-73E5-791E-F58D6CB7F8D9}"/>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C8E12C66-F75A-D895-A407-977D1E7FB532}"/>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 name="Graphique 23">
              <a:extLst>
                <a:ext uri="{FF2B5EF4-FFF2-40B4-BE49-F238E27FC236}">
                  <a16:creationId xmlns:a16="http://schemas.microsoft.com/office/drawing/2014/main" id="{BCD52255-D376-0C4A-05E2-F5896D1E0FA1}"/>
                </a:ext>
              </a:extLst>
            </p:cNvPr>
            <p:cNvGrpSpPr/>
            <p:nvPr/>
          </p:nvGrpSpPr>
          <p:grpSpPr>
            <a:xfrm>
              <a:off x="812716" y="573001"/>
              <a:ext cx="18467632" cy="433577"/>
              <a:chOff x="812716" y="573001"/>
              <a:chExt cx="18467632" cy="433577"/>
            </a:xfrm>
          </p:grpSpPr>
          <p:sp>
            <p:nvSpPr>
              <p:cNvPr id="8" name="Forme libre : forme 7">
                <a:extLst>
                  <a:ext uri="{FF2B5EF4-FFF2-40B4-BE49-F238E27FC236}">
                    <a16:creationId xmlns:a16="http://schemas.microsoft.com/office/drawing/2014/main" id="{ABE1E81C-838A-6547-AD80-878E12179275}"/>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23B4BE77-2540-2879-8239-6312D5B9ACFF}"/>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5234BA08-274C-8979-8CB1-15F48BE34772}"/>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5B5E1C59-C5A7-B0B4-8A84-CC5B67C53E9B}"/>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D07A06EE-EE92-C17E-E144-ECBA52F3ECB7}"/>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061D0B6C-6EF2-0710-C487-A92B248C9149}"/>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DF61E2E0-05E2-9CAB-0987-2AE0F688DCC7}"/>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7330D799-4D1C-A3DE-BE35-C61C56364799}"/>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E15C2FBD-6ACC-90EF-214B-2226ECC52630}"/>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CE5A730A-A035-62A3-3AB5-B276C233CA38}"/>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9" name="Graphique 23">
                <a:extLst>
                  <a:ext uri="{FF2B5EF4-FFF2-40B4-BE49-F238E27FC236}">
                    <a16:creationId xmlns:a16="http://schemas.microsoft.com/office/drawing/2014/main" id="{96DC8041-CBC3-D723-5679-E6302A7C8654}"/>
                  </a:ext>
                </a:extLst>
              </p:cNvPr>
              <p:cNvGrpSpPr/>
              <p:nvPr/>
            </p:nvGrpSpPr>
            <p:grpSpPr>
              <a:xfrm>
                <a:off x="13071532" y="678117"/>
                <a:ext cx="327628" cy="327628"/>
                <a:chOff x="13071532" y="678117"/>
                <a:chExt cx="327628" cy="327628"/>
              </a:xfrm>
            </p:grpSpPr>
            <p:sp>
              <p:nvSpPr>
                <p:cNvPr id="30" name="Forme libre : forme 29">
                  <a:extLst>
                    <a:ext uri="{FF2B5EF4-FFF2-40B4-BE49-F238E27FC236}">
                      <a16:creationId xmlns:a16="http://schemas.microsoft.com/office/drawing/2014/main" id="{D5B35585-B7A5-752B-DF67-9F94FC2716DF}"/>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B92DA766-5DFE-FD61-91D2-9C51B88987AD}"/>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133CEE7C-E9FB-EF1A-987B-6E6B62764963}"/>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0" name="Forme libre : forme 19">
                <a:extLst>
                  <a:ext uri="{FF2B5EF4-FFF2-40B4-BE49-F238E27FC236}">
                    <a16:creationId xmlns:a16="http://schemas.microsoft.com/office/drawing/2014/main" id="{78B3B0B2-CE31-5A1C-CF7D-37987B73A26E}"/>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29176F9D-C7ED-9B4F-3858-7C27333D2BF6}"/>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8E6CE524-0A30-4A62-E385-63EA36D06A2F}"/>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56499531-1D2E-2078-5AB9-B01975DED425}"/>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DF173E43-8B98-3B6A-570D-1120A3C27CFF}"/>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E1B2A363-CDBC-372E-B8EF-B4CF2DA78D4C}"/>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B5D40BF0-3EEB-56C1-709C-88F978588F00}"/>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B516686-6022-7677-680E-840AF449DB88}"/>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 name="object 11">
              <a:extLst>
                <a:ext uri="{FF2B5EF4-FFF2-40B4-BE49-F238E27FC236}">
                  <a16:creationId xmlns:a16="http://schemas.microsoft.com/office/drawing/2014/main" id="{73CAFD5C-3E17-F624-8BC3-3BEB5E7F5162}"/>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4" name="Image 33" descr="Une image contenant texte, capture d’écran, Police, conception&#10;&#10;Le contenu généré par l’IA peut être incorrect.">
            <a:extLst>
              <a:ext uri="{FF2B5EF4-FFF2-40B4-BE49-F238E27FC236}">
                <a16:creationId xmlns:a16="http://schemas.microsoft.com/office/drawing/2014/main" id="{D9EE2C0F-889F-6577-B201-612CBA3160ED}"/>
              </a:ext>
            </a:extLst>
          </p:cNvPr>
          <p:cNvPicPr>
            <a:picLocks noChangeAspect="1"/>
          </p:cNvPicPr>
          <p:nvPr/>
        </p:nvPicPr>
        <p:blipFill>
          <a:blip r:embed="rId6">
            <a:extLst>
              <a:ext uri="{28A0092B-C50C-407E-A947-70E740481C1C}">
                <a14:useLocalDpi xmlns:a14="http://schemas.microsoft.com/office/drawing/2010/main" val="0"/>
              </a:ext>
            </a:extLst>
          </a:blip>
          <a:srcRect l="30909" t="25767" r="24257" b="37307"/>
          <a:stretch>
            <a:fillRect/>
          </a:stretch>
        </p:blipFill>
        <p:spPr>
          <a:xfrm>
            <a:off x="4561840" y="4056322"/>
            <a:ext cx="3005566" cy="3182678"/>
          </a:xfrm>
          <a:prstGeom prst="rect">
            <a:avLst/>
          </a:prstGeom>
        </p:spPr>
      </p:pic>
      <p:sp>
        <p:nvSpPr>
          <p:cNvPr id="35" name="ZoneTexte 34">
            <a:extLst>
              <a:ext uri="{FF2B5EF4-FFF2-40B4-BE49-F238E27FC236}">
                <a16:creationId xmlns:a16="http://schemas.microsoft.com/office/drawing/2014/main" id="{FF742E7F-766C-69C0-5B30-A28BFB19A7AF}"/>
              </a:ext>
            </a:extLst>
          </p:cNvPr>
          <p:cNvSpPr txBox="1"/>
          <p:nvPr/>
        </p:nvSpPr>
        <p:spPr>
          <a:xfrm rot="576442">
            <a:off x="3853141" y="2558503"/>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6" name="ZoneTexte 35">
            <a:extLst>
              <a:ext uri="{FF2B5EF4-FFF2-40B4-BE49-F238E27FC236}">
                <a16:creationId xmlns:a16="http://schemas.microsoft.com/office/drawing/2014/main" id="{01C8E94A-E260-3DD7-4028-0842B1DB9DDD}"/>
              </a:ext>
            </a:extLst>
          </p:cNvPr>
          <p:cNvSpPr txBox="1"/>
          <p:nvPr/>
        </p:nvSpPr>
        <p:spPr>
          <a:xfrm rot="21433729">
            <a:off x="12493136" y="7496292"/>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YOU’VE KNOWN ME SINCE YOU SIGNED UP SOMEWHERE. </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I’M OFTEN TOO SHORT… OR TOO SIMPLE. BUT WITHOUT ME, YOU CAN’T GET THROUGH.</a:t>
            </a:r>
          </a:p>
        </p:txBody>
      </p:sp>
      <p:sp>
        <p:nvSpPr>
          <p:cNvPr id="37" name="ZoneTexte 36">
            <a:extLst>
              <a:ext uri="{FF2B5EF4-FFF2-40B4-BE49-F238E27FC236}">
                <a16:creationId xmlns:a16="http://schemas.microsoft.com/office/drawing/2014/main" id="{9D65D69E-D0A2-4C8C-6B85-7C4FB580FE55}"/>
              </a:ext>
            </a:extLst>
          </p:cNvPr>
          <p:cNvSpPr txBox="1"/>
          <p:nvPr/>
        </p:nvSpPr>
        <p:spPr>
          <a:xfrm rot="651648">
            <a:off x="2932241" y="7741482"/>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 BE IN YOUR POCKET, IN YOUR HAND, OR EVEN IN YOUR BAG. WITHOUT ME, YOU DON’T HAVE THE CODE: EVERYTHING DEPENDS ON ME.</a:t>
            </a:r>
          </a:p>
        </p:txBody>
      </p:sp>
    </p:spTree>
    <p:extLst>
      <p:ext uri="{BB962C8B-B14F-4D97-AF65-F5344CB8AC3E}">
        <p14:creationId xmlns:p14="http://schemas.microsoft.com/office/powerpoint/2010/main" val="2749373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2B61-1017-EA8B-9AB0-6550816F014A}"/>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C36C713C-3B5E-C58C-58DB-ED6514976C0E}"/>
              </a:ext>
            </a:extLst>
          </p:cNvPr>
          <p:cNvSpPr/>
          <p:nvPr/>
        </p:nvSpPr>
        <p:spPr>
          <a:xfrm>
            <a:off x="13727868" y="8052877"/>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object 26">
            <a:extLst>
              <a:ext uri="{FF2B5EF4-FFF2-40B4-BE49-F238E27FC236}">
                <a16:creationId xmlns:a16="http://schemas.microsoft.com/office/drawing/2014/main" id="{A070753B-03C0-3CAC-17F5-E6C30F54AA89}"/>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15E9E089-68EA-2D2F-6C04-098623E0E1F2}"/>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90EF5AC1-940A-B45E-D59C-73449A3817F5}"/>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04B4C71C-5A0C-F317-4D50-BA8E5BD9A103}"/>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4100982A-05A2-4B86-7B23-E16550AA9E90}"/>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A52AE9FD-EE92-CFC8-133E-CDF79691E0D8}"/>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425EEA1D-2491-72F3-2B8F-F9A49676CEE5}"/>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A5386D7E-9FAB-103E-5EA2-182EE0FDCF14}"/>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116CDC07-B09A-692C-3DD0-B09E79A338CD}"/>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93E07F42-8F67-8F72-1D1E-495C8717E3BB}"/>
                </a:ext>
              </a:extLst>
            </p:cNvPr>
            <p:cNvPicPr/>
            <p:nvPr/>
          </p:nvPicPr>
          <p:blipFill>
            <a:blip r:embed="rId2"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2E64AA1C-125B-5531-4D84-1E66679751FC}"/>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4E177AC6-90EB-5925-1286-1D25FFB367D9}"/>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FE364032-6EEB-2FFE-2C86-0318280B210B}"/>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1ADFCBBA-C4A2-70F4-5381-C6B93E0B2F58}"/>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6A8E2C24-BE0F-9C6A-30CB-22B2448C6FB9}"/>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5EE49357-6B28-BE3D-0022-74711CF6F540}"/>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5BDAAF3D-F8D0-6E12-695A-6D0DCD1B3CBF}"/>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1086411E-4BE1-FB0B-DEDB-DC51D7F3AFB7}"/>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8CED6034-9C7D-9EA9-4757-6FDFF24746F8}"/>
                </a:ext>
              </a:extLst>
            </p:cNvPr>
            <p:cNvPicPr/>
            <p:nvPr/>
          </p:nvPicPr>
          <p:blipFill>
            <a:blip r:embed="rId3"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BA23D528-B9DC-C6CE-C7B1-FE21EFF3009C}"/>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3786623E-0857-3A4D-D23B-63CAAC606B05}"/>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12D774A6-F2CB-B9D6-DFCA-F3C7D1EAE831}"/>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4F85ADA3-9096-8EFF-725E-4BF4E0F49E84}"/>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F63FD918-4075-D10B-09B8-97FE4388D970}"/>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049FD47D-0D24-27C0-F738-2EA97E4E2C55}"/>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AF5A744C-0458-59C7-1D11-337086FE236D}"/>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33514E17-3E4E-3415-D4F1-CF25E448A655}"/>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767EBE78-0F87-327F-E432-D68232FE7E7B}"/>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3" name="Groupe 2">
            <a:extLst>
              <a:ext uri="{FF2B5EF4-FFF2-40B4-BE49-F238E27FC236}">
                <a16:creationId xmlns:a16="http://schemas.microsoft.com/office/drawing/2014/main" id="{2A401B45-A822-2419-862C-26F543AB0840}"/>
              </a:ext>
            </a:extLst>
          </p:cNvPr>
          <p:cNvGrpSpPr/>
          <p:nvPr/>
        </p:nvGrpSpPr>
        <p:grpSpPr>
          <a:xfrm>
            <a:off x="812716" y="349703"/>
            <a:ext cx="18467632" cy="656875"/>
            <a:chOff x="812716" y="349703"/>
            <a:chExt cx="18467632" cy="656875"/>
          </a:xfrm>
        </p:grpSpPr>
        <p:sp>
          <p:nvSpPr>
            <p:cNvPr id="4" name="Forme libre : forme 3">
              <a:extLst>
                <a:ext uri="{FF2B5EF4-FFF2-40B4-BE49-F238E27FC236}">
                  <a16:creationId xmlns:a16="http://schemas.microsoft.com/office/drawing/2014/main" id="{7C7D46C3-0B90-E61F-140C-BF7D200897E0}"/>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DF86C90C-4DA7-6A43-CB88-73948E4E19A7}"/>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rme libre : forme 5">
              <a:extLst>
                <a:ext uri="{FF2B5EF4-FFF2-40B4-BE49-F238E27FC236}">
                  <a16:creationId xmlns:a16="http://schemas.microsoft.com/office/drawing/2014/main" id="{62C392DA-E175-45EA-BDFD-F483C1219DC3}"/>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 name="Graphique 23">
              <a:extLst>
                <a:ext uri="{FF2B5EF4-FFF2-40B4-BE49-F238E27FC236}">
                  <a16:creationId xmlns:a16="http://schemas.microsoft.com/office/drawing/2014/main" id="{5223D8AF-6DB6-8D19-AECF-4452A05F4542}"/>
                </a:ext>
              </a:extLst>
            </p:cNvPr>
            <p:cNvGrpSpPr/>
            <p:nvPr/>
          </p:nvGrpSpPr>
          <p:grpSpPr>
            <a:xfrm>
              <a:off x="812716" y="573001"/>
              <a:ext cx="18467632" cy="433577"/>
              <a:chOff x="812716" y="573001"/>
              <a:chExt cx="18467632" cy="433577"/>
            </a:xfrm>
          </p:grpSpPr>
          <p:sp>
            <p:nvSpPr>
              <p:cNvPr id="9" name="Forme libre : forme 8">
                <a:extLst>
                  <a:ext uri="{FF2B5EF4-FFF2-40B4-BE49-F238E27FC236}">
                    <a16:creationId xmlns:a16="http://schemas.microsoft.com/office/drawing/2014/main" id="{4E20009A-3B28-DB53-9D26-00ACEFA051CE}"/>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D1977D73-E1C3-BDB8-5902-08D179CB6A95}"/>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5791D6A6-4AA1-1A02-6D54-C7669A20615F}"/>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7E5064E9-17E0-C71D-C9C2-6BB2487A0BD4}"/>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E6D4C915-5AA9-7B09-780C-A4FA084E75C5}"/>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B8D04F18-D508-74C0-D749-58D73DD69EDE}"/>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CFD591A5-57DF-4CB0-29C7-B5BEA757E6B3}"/>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20FAD932-8E52-3907-3174-65E40F53716D}"/>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B135ECC4-53E6-1A34-DC2F-FAD409C020B0}"/>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AA95D421-EE28-2B6F-157B-1D22947F3CB8}"/>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76DB35A1-8D5B-6D33-241B-058E007C2AB8}"/>
                  </a:ext>
                </a:extLst>
              </p:cNvPr>
              <p:cNvGrpSpPr/>
              <p:nvPr/>
            </p:nvGrpSpPr>
            <p:grpSpPr>
              <a:xfrm>
                <a:off x="13071532" y="678117"/>
                <a:ext cx="327628" cy="327628"/>
                <a:chOff x="13071532" y="678117"/>
                <a:chExt cx="327628" cy="327628"/>
              </a:xfrm>
            </p:grpSpPr>
            <p:sp>
              <p:nvSpPr>
                <p:cNvPr id="31" name="Forme libre : forme 30">
                  <a:extLst>
                    <a:ext uri="{FF2B5EF4-FFF2-40B4-BE49-F238E27FC236}">
                      <a16:creationId xmlns:a16="http://schemas.microsoft.com/office/drawing/2014/main" id="{A9CF2E73-9324-06E8-9EFB-012ACF6FE116}"/>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6C2A9EC2-41BF-E24A-10A7-189CFD43D07A}"/>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41FD1527-1856-CC14-6288-697FC4825394}"/>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A29D2E4C-3C6D-9593-7C56-44A9CA628381}"/>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A6D8BD09-DBA8-3FE4-05C1-46C2C1840301}"/>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934C3B91-9773-FD1B-7DF1-5B4C42EA9D60}"/>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16F200B5-AA4C-7523-E328-C44F4BA09233}"/>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63389C70-E288-6D13-4DAA-809ED1326E24}"/>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2BD8A149-1998-C3CD-41F6-E76484AF6B18}"/>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90AF5FD-6873-F3B4-7984-AC6104B13F45}"/>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44405884-DE8E-DBE5-4798-C9CE0F288EF0}"/>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8" name="object 11">
              <a:extLst>
                <a:ext uri="{FF2B5EF4-FFF2-40B4-BE49-F238E27FC236}">
                  <a16:creationId xmlns:a16="http://schemas.microsoft.com/office/drawing/2014/main" id="{09F6BE34-C1D8-E3C3-71E1-0FC5A180B0D6}"/>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4" name="object 16">
            <a:extLst>
              <a:ext uri="{FF2B5EF4-FFF2-40B4-BE49-F238E27FC236}">
                <a16:creationId xmlns:a16="http://schemas.microsoft.com/office/drawing/2014/main" id="{F5145AE1-9BAA-AA77-2499-0C9F349B0D41}"/>
              </a:ext>
            </a:extLst>
          </p:cNvPr>
          <p:cNvPicPr/>
          <p:nvPr/>
        </p:nvPicPr>
        <p:blipFill>
          <a:blip r:embed="rId4" cstate="email">
            <a:extLst>
              <a:ext uri="{28A0092B-C50C-407E-A947-70E740481C1C}">
                <a14:useLocalDpi xmlns:a14="http://schemas.microsoft.com/office/drawing/2010/main"/>
              </a:ext>
            </a:extLst>
          </a:blip>
          <a:stretch>
            <a:fillRect/>
          </a:stretch>
        </p:blipFill>
        <p:spPr>
          <a:xfrm>
            <a:off x="2505630" y="1735723"/>
            <a:ext cx="6634794" cy="8775085"/>
          </a:xfrm>
          <a:prstGeom prst="rect">
            <a:avLst/>
          </a:prstGeom>
        </p:spPr>
      </p:pic>
      <p:pic>
        <p:nvPicPr>
          <p:cNvPr id="35" name="Image 34" descr="Une image contenant texte, capture d’écran, Police, conception&#10;&#10;Le contenu généré par l’IA peut être incorrect.">
            <a:extLst>
              <a:ext uri="{FF2B5EF4-FFF2-40B4-BE49-F238E27FC236}">
                <a16:creationId xmlns:a16="http://schemas.microsoft.com/office/drawing/2014/main" id="{EDAC2516-503A-78B6-D18D-48F18CE3C053}"/>
              </a:ext>
            </a:extLst>
          </p:cNvPr>
          <p:cNvPicPr>
            <a:picLocks noChangeAspect="1"/>
          </p:cNvPicPr>
          <p:nvPr/>
        </p:nvPicPr>
        <p:blipFill>
          <a:blip r:embed="rId5">
            <a:extLst>
              <a:ext uri="{28A0092B-C50C-407E-A947-70E740481C1C}">
                <a14:useLocalDpi xmlns:a14="http://schemas.microsoft.com/office/drawing/2010/main" val="0"/>
              </a:ext>
            </a:extLst>
          </a:blip>
          <a:srcRect l="30909" t="25767" r="24257" b="37307"/>
          <a:stretch>
            <a:fillRect/>
          </a:stretch>
        </p:blipFill>
        <p:spPr>
          <a:xfrm>
            <a:off x="4561840" y="4056322"/>
            <a:ext cx="3005566" cy="3182678"/>
          </a:xfrm>
          <a:prstGeom prst="rect">
            <a:avLst/>
          </a:prstGeom>
        </p:spPr>
      </p:pic>
      <p:sp>
        <p:nvSpPr>
          <p:cNvPr id="36" name="ZoneTexte 35">
            <a:extLst>
              <a:ext uri="{FF2B5EF4-FFF2-40B4-BE49-F238E27FC236}">
                <a16:creationId xmlns:a16="http://schemas.microsoft.com/office/drawing/2014/main" id="{024C77C8-D3D7-237C-7AD8-86C6C3D23482}"/>
              </a:ext>
            </a:extLst>
          </p:cNvPr>
          <p:cNvSpPr txBox="1"/>
          <p:nvPr/>
        </p:nvSpPr>
        <p:spPr>
          <a:xfrm rot="576442">
            <a:off x="3853141" y="2558503"/>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7" name="ZoneTexte 36">
            <a:extLst>
              <a:ext uri="{FF2B5EF4-FFF2-40B4-BE49-F238E27FC236}">
                <a16:creationId xmlns:a16="http://schemas.microsoft.com/office/drawing/2014/main" id="{80FEC4DE-A996-99A4-FB61-A7FD4ED09436}"/>
              </a:ext>
            </a:extLst>
          </p:cNvPr>
          <p:cNvSpPr txBox="1"/>
          <p:nvPr/>
        </p:nvSpPr>
        <p:spPr>
          <a:xfrm rot="651648">
            <a:off x="2932241" y="7741482"/>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 BE IN YOUR POCKET, IN YOUR HAND, OR EVEN IN YOUR BAG. WITHOUT ME, YOU DON’T HAVE THE CODE: EVERYTHING DEPENDS ON ME.</a:t>
            </a:r>
          </a:p>
        </p:txBody>
      </p:sp>
    </p:spTree>
    <p:extLst>
      <p:ext uri="{BB962C8B-B14F-4D97-AF65-F5344CB8AC3E}">
        <p14:creationId xmlns:p14="http://schemas.microsoft.com/office/powerpoint/2010/main" val="20314044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3E5F8-EBC2-C182-FE25-4C720BBB2BC7}"/>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11023EC5-4F0C-06F0-DA55-AA85597A3CEF}"/>
              </a:ext>
            </a:extLst>
          </p:cNvPr>
          <p:cNvSpPr/>
          <p:nvPr/>
        </p:nvSpPr>
        <p:spPr>
          <a:xfrm>
            <a:off x="13346868" y="275398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8" name="object 35">
            <a:extLst>
              <a:ext uri="{FF2B5EF4-FFF2-40B4-BE49-F238E27FC236}">
                <a16:creationId xmlns:a16="http://schemas.microsoft.com/office/drawing/2014/main" id="{9284A94B-CB09-22ED-5906-DC43DA6E0572}"/>
              </a:ext>
            </a:extLst>
          </p:cNvPr>
          <p:cNvGrpSpPr/>
          <p:nvPr/>
        </p:nvGrpSpPr>
        <p:grpSpPr>
          <a:xfrm>
            <a:off x="11195050" y="2357803"/>
            <a:ext cx="1853564" cy="1781175"/>
            <a:chOff x="13640474" y="7988929"/>
            <a:chExt cx="1853564" cy="1781175"/>
          </a:xfrm>
        </p:grpSpPr>
        <p:sp>
          <p:nvSpPr>
            <p:cNvPr id="69" name="object 36">
              <a:extLst>
                <a:ext uri="{FF2B5EF4-FFF2-40B4-BE49-F238E27FC236}">
                  <a16:creationId xmlns:a16="http://schemas.microsoft.com/office/drawing/2014/main" id="{E350ADFC-8150-3702-97A6-F4DABC383808}"/>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BEAF5932-A0E6-8305-9A16-F8F0E686C8B3}"/>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1E6644E0-CEFF-0178-ED8A-03BC76ED615D}"/>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3F6B63FF-D6C6-A93F-FCD9-D511B11C7EDF}"/>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5373BC24-05B6-7CD8-1466-902E67D00D73}"/>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0012BDF7-28D8-38A2-8DBA-5524863893A0}"/>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6" name="object 24">
            <a:extLst>
              <a:ext uri="{FF2B5EF4-FFF2-40B4-BE49-F238E27FC236}">
                <a16:creationId xmlns:a16="http://schemas.microsoft.com/office/drawing/2014/main" id="{109DD436-DD29-8BCE-36B4-90EED95D5103}"/>
              </a:ext>
            </a:extLst>
          </p:cNvPr>
          <p:cNvSpPr txBox="1"/>
          <p:nvPr/>
        </p:nvSpPr>
        <p:spPr>
          <a:xfrm>
            <a:off x="14014450" y="3003420"/>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sp>
        <p:nvSpPr>
          <p:cNvPr id="3" name="ZoneTexte 2">
            <a:extLst>
              <a:ext uri="{FF2B5EF4-FFF2-40B4-BE49-F238E27FC236}">
                <a16:creationId xmlns:a16="http://schemas.microsoft.com/office/drawing/2014/main" id="{4A2976DA-1967-A511-A754-2D0416F22FD5}"/>
              </a:ext>
            </a:extLst>
          </p:cNvPr>
          <p:cNvSpPr txBox="1"/>
          <p:nvPr/>
        </p:nvSpPr>
        <p:spPr>
          <a:xfrm>
            <a:off x="9885627" y="4677911"/>
            <a:ext cx="9032026"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30000" noProof="0" dirty="0">
                <a:ln>
                  <a:noFill/>
                </a:ln>
                <a:solidFill>
                  <a:srgbClr val="93D6E1"/>
                </a:solidFill>
                <a:effectLst/>
                <a:uLnTx/>
                <a:uFillTx/>
                <a:latin typeface="Calibri"/>
              </a:rPr>
              <a:t>A physical or digital object</a:t>
            </a:r>
            <a:br>
              <a:rPr kumimoji="0" lang="en-US" sz="4800" b="1" i="0" u="none" strike="noStrike" kern="0" cap="none" spc="0" normalizeH="0" baseline="30000" noProof="0" dirty="0">
                <a:ln>
                  <a:noFill/>
                </a:ln>
                <a:solidFill>
                  <a:srgbClr val="93D6E1"/>
                </a:solidFill>
                <a:effectLst/>
                <a:uLnTx/>
                <a:uFillTx/>
                <a:latin typeface="Calibri"/>
              </a:rPr>
            </a:br>
            <a:r>
              <a:rPr kumimoji="0" lang="en-US" sz="4800" b="1" i="0" u="none" strike="noStrike" kern="0" cap="none" spc="0" normalizeH="0" baseline="30000" noProof="0" dirty="0">
                <a:ln>
                  <a:noFill/>
                </a:ln>
                <a:solidFill>
                  <a:srgbClr val="93D6E1"/>
                </a:solidFill>
                <a:effectLst/>
                <a:uLnTx/>
                <a:uFillTx/>
                <a:latin typeface="Calibri"/>
              </a:rPr>
              <a:t>that the user owns and that allows them</a:t>
            </a:r>
            <a:br>
              <a:rPr kumimoji="0" lang="en-US" sz="4800" b="1" i="0" u="none" strike="noStrike" kern="0" cap="none" spc="0" normalizeH="0" baseline="30000" noProof="0" dirty="0">
                <a:ln>
                  <a:noFill/>
                </a:ln>
                <a:solidFill>
                  <a:srgbClr val="93D6E1"/>
                </a:solidFill>
                <a:effectLst/>
                <a:uLnTx/>
                <a:uFillTx/>
                <a:latin typeface="Calibri"/>
              </a:rPr>
            </a:br>
            <a:r>
              <a:rPr kumimoji="0" lang="en-US" sz="4800" b="1" i="0" u="none" strike="noStrike" kern="0" cap="none" spc="0" normalizeH="0" baseline="30000" noProof="0" dirty="0">
                <a:ln>
                  <a:noFill/>
                </a:ln>
                <a:solidFill>
                  <a:srgbClr val="93D6E1"/>
                </a:solidFill>
                <a:effectLst/>
                <a:uLnTx/>
                <a:uFillTx/>
                <a:latin typeface="Calibri"/>
              </a:rPr>
              <a:t>to prove their identity.</a:t>
            </a:r>
          </a:p>
        </p:txBody>
      </p:sp>
      <p:sp>
        <p:nvSpPr>
          <p:cNvPr id="4" name="object 3">
            <a:extLst>
              <a:ext uri="{FF2B5EF4-FFF2-40B4-BE49-F238E27FC236}">
                <a16:creationId xmlns:a16="http://schemas.microsoft.com/office/drawing/2014/main" id="{B8331748-4DC6-06EE-FDDA-C940272B35A6}"/>
              </a:ext>
            </a:extLst>
          </p:cNvPr>
          <p:cNvSpPr/>
          <p:nvPr/>
        </p:nvSpPr>
        <p:spPr>
          <a:xfrm>
            <a:off x="9140424" y="7913239"/>
            <a:ext cx="1244600" cy="1225550"/>
          </a:xfrm>
          <a:custGeom>
            <a:avLst/>
            <a:gdLst/>
            <a:ahLst/>
            <a:cxnLst/>
            <a:rect l="l" t="t" r="r" b="b"/>
            <a:pathLst>
              <a:path w="1244600" h="1225550">
                <a:moveTo>
                  <a:pt x="1244485" y="621563"/>
                </a:moveTo>
                <a:lnTo>
                  <a:pt x="1243711" y="571639"/>
                </a:lnTo>
                <a:lnTo>
                  <a:pt x="1241602" y="520458"/>
                </a:lnTo>
                <a:lnTo>
                  <a:pt x="1238211" y="471830"/>
                </a:lnTo>
                <a:lnTo>
                  <a:pt x="1207935" y="459651"/>
                </a:lnTo>
                <a:lnTo>
                  <a:pt x="941781" y="460171"/>
                </a:lnTo>
                <a:lnTo>
                  <a:pt x="760869" y="461365"/>
                </a:lnTo>
                <a:lnTo>
                  <a:pt x="757694" y="159664"/>
                </a:lnTo>
                <a:lnTo>
                  <a:pt x="756348" y="60325"/>
                </a:lnTo>
                <a:lnTo>
                  <a:pt x="748703" y="22669"/>
                </a:lnTo>
                <a:lnTo>
                  <a:pt x="732548" y="11950"/>
                </a:lnTo>
                <a:lnTo>
                  <a:pt x="690029" y="14655"/>
                </a:lnTo>
                <a:lnTo>
                  <a:pt x="640651" y="14617"/>
                </a:lnTo>
                <a:lnTo>
                  <a:pt x="588403" y="12039"/>
                </a:lnTo>
                <a:lnTo>
                  <a:pt x="537248" y="7099"/>
                </a:lnTo>
                <a:lnTo>
                  <a:pt x="491172" y="0"/>
                </a:lnTo>
                <a:lnTo>
                  <a:pt x="485140" y="2247"/>
                </a:lnTo>
                <a:lnTo>
                  <a:pt x="480225" y="9690"/>
                </a:lnTo>
                <a:lnTo>
                  <a:pt x="476923" y="21209"/>
                </a:lnTo>
                <a:lnTo>
                  <a:pt x="475742" y="35648"/>
                </a:lnTo>
                <a:lnTo>
                  <a:pt x="475183" y="463384"/>
                </a:lnTo>
                <a:lnTo>
                  <a:pt x="143573" y="466864"/>
                </a:lnTo>
                <a:lnTo>
                  <a:pt x="48374" y="468147"/>
                </a:lnTo>
                <a:lnTo>
                  <a:pt x="10706" y="475818"/>
                </a:lnTo>
                <a:lnTo>
                  <a:pt x="0" y="491972"/>
                </a:lnTo>
                <a:lnTo>
                  <a:pt x="12560" y="534492"/>
                </a:lnTo>
                <a:lnTo>
                  <a:pt x="21082" y="583869"/>
                </a:lnTo>
                <a:lnTo>
                  <a:pt x="25234" y="636117"/>
                </a:lnTo>
                <a:lnTo>
                  <a:pt x="24726" y="687260"/>
                </a:lnTo>
                <a:lnTo>
                  <a:pt x="19215" y="733348"/>
                </a:lnTo>
                <a:lnTo>
                  <a:pt x="21450" y="739381"/>
                </a:lnTo>
                <a:lnTo>
                  <a:pt x="28905" y="744296"/>
                </a:lnTo>
                <a:lnTo>
                  <a:pt x="40424" y="747585"/>
                </a:lnTo>
                <a:lnTo>
                  <a:pt x="54864" y="748766"/>
                </a:lnTo>
                <a:lnTo>
                  <a:pt x="474814" y="749325"/>
                </a:lnTo>
                <a:lnTo>
                  <a:pt x="474611" y="907999"/>
                </a:lnTo>
                <a:lnTo>
                  <a:pt x="475284" y="1093762"/>
                </a:lnTo>
                <a:lnTo>
                  <a:pt x="475475" y="1107909"/>
                </a:lnTo>
                <a:lnTo>
                  <a:pt x="474484" y="1130642"/>
                </a:lnTo>
                <a:lnTo>
                  <a:pt x="480491" y="1178902"/>
                </a:lnTo>
                <a:lnTo>
                  <a:pt x="502348" y="1214996"/>
                </a:lnTo>
                <a:lnTo>
                  <a:pt x="558088" y="1224635"/>
                </a:lnTo>
                <a:lnTo>
                  <a:pt x="602957" y="1225270"/>
                </a:lnTo>
                <a:lnTo>
                  <a:pt x="652881" y="1224508"/>
                </a:lnTo>
                <a:lnTo>
                  <a:pt x="704049" y="1222400"/>
                </a:lnTo>
                <a:lnTo>
                  <a:pt x="752690" y="1219009"/>
                </a:lnTo>
                <a:lnTo>
                  <a:pt x="764857" y="1188720"/>
                </a:lnTo>
                <a:lnTo>
                  <a:pt x="764273" y="922058"/>
                </a:lnTo>
                <a:lnTo>
                  <a:pt x="763117" y="749706"/>
                </a:lnTo>
                <a:lnTo>
                  <a:pt x="927214" y="749909"/>
                </a:lnTo>
                <a:lnTo>
                  <a:pt x="1112977" y="749223"/>
                </a:lnTo>
                <a:lnTo>
                  <a:pt x="1127125" y="749046"/>
                </a:lnTo>
                <a:lnTo>
                  <a:pt x="1149858" y="750023"/>
                </a:lnTo>
                <a:lnTo>
                  <a:pt x="1198105" y="744029"/>
                </a:lnTo>
                <a:lnTo>
                  <a:pt x="1234211" y="722160"/>
                </a:lnTo>
                <a:lnTo>
                  <a:pt x="1243850" y="666419"/>
                </a:lnTo>
                <a:lnTo>
                  <a:pt x="1244485" y="621563"/>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object 4">
            <a:extLst>
              <a:ext uri="{FF2B5EF4-FFF2-40B4-BE49-F238E27FC236}">
                <a16:creationId xmlns:a16="http://schemas.microsoft.com/office/drawing/2014/main" id="{DA96C1A7-CEE2-DB3C-92ED-C705946C2715}"/>
              </a:ext>
            </a:extLst>
          </p:cNvPr>
          <p:cNvSpPr/>
          <p:nvPr/>
        </p:nvSpPr>
        <p:spPr>
          <a:xfrm>
            <a:off x="14732654" y="8350675"/>
            <a:ext cx="1350645" cy="318770"/>
          </a:xfrm>
          <a:custGeom>
            <a:avLst/>
            <a:gdLst/>
            <a:ahLst/>
            <a:cxnLst/>
            <a:rect l="l" t="t" r="r" b="b"/>
            <a:pathLst>
              <a:path w="1350644" h="318770">
                <a:moveTo>
                  <a:pt x="144801" y="0"/>
                </a:moveTo>
                <a:lnTo>
                  <a:pt x="100381" y="936"/>
                </a:lnTo>
                <a:lnTo>
                  <a:pt x="49435" y="6257"/>
                </a:lnTo>
                <a:lnTo>
                  <a:pt x="7428" y="30246"/>
                </a:lnTo>
                <a:lnTo>
                  <a:pt x="667" y="100881"/>
                </a:lnTo>
                <a:lnTo>
                  <a:pt x="0" y="150952"/>
                </a:lnTo>
                <a:lnTo>
                  <a:pt x="768" y="201022"/>
                </a:lnTo>
                <a:lnTo>
                  <a:pt x="2972" y="251085"/>
                </a:lnTo>
                <a:lnTo>
                  <a:pt x="6613" y="301134"/>
                </a:lnTo>
                <a:lnTo>
                  <a:pt x="306230" y="316712"/>
                </a:lnTo>
                <a:lnTo>
                  <a:pt x="516800" y="317979"/>
                </a:lnTo>
                <a:lnTo>
                  <a:pt x="679763" y="318287"/>
                </a:lnTo>
                <a:lnTo>
                  <a:pt x="803689" y="317793"/>
                </a:lnTo>
                <a:lnTo>
                  <a:pt x="897150" y="316654"/>
                </a:lnTo>
                <a:lnTo>
                  <a:pt x="968717" y="315029"/>
                </a:lnTo>
                <a:lnTo>
                  <a:pt x="1159196" y="308117"/>
                </a:lnTo>
                <a:lnTo>
                  <a:pt x="1234931" y="306203"/>
                </a:lnTo>
                <a:lnTo>
                  <a:pt x="1298124" y="305113"/>
                </a:lnTo>
                <a:lnTo>
                  <a:pt x="1338655" y="296989"/>
                </a:lnTo>
                <a:lnTo>
                  <a:pt x="1350625" y="279260"/>
                </a:lnTo>
                <a:lnTo>
                  <a:pt x="1336103" y="230265"/>
                </a:lnTo>
                <a:lnTo>
                  <a:pt x="1326746" y="176318"/>
                </a:lnTo>
                <a:lnTo>
                  <a:pt x="1322565" y="120670"/>
                </a:lnTo>
                <a:lnTo>
                  <a:pt x="1323572" y="66570"/>
                </a:lnTo>
                <a:lnTo>
                  <a:pt x="1329777" y="17268"/>
                </a:lnTo>
                <a:lnTo>
                  <a:pt x="1327627" y="10805"/>
                </a:lnTo>
                <a:lnTo>
                  <a:pt x="1319505" y="5461"/>
                </a:lnTo>
                <a:lnTo>
                  <a:pt x="1306845" y="1835"/>
                </a:lnTo>
                <a:lnTo>
                  <a:pt x="1291077" y="525"/>
                </a:lnTo>
                <a:lnTo>
                  <a:pt x="666176" y="1625"/>
                </a:lnTo>
                <a:lnTo>
                  <a:pt x="275356" y="879"/>
                </a:lnTo>
                <a:lnTo>
                  <a:pt x="144801"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ZoneTexte 5">
            <a:extLst>
              <a:ext uri="{FF2B5EF4-FFF2-40B4-BE49-F238E27FC236}">
                <a16:creationId xmlns:a16="http://schemas.microsoft.com/office/drawing/2014/main" id="{DA9C10D6-91F6-82FC-D03C-59DF7D4C6BF4}"/>
              </a:ext>
            </a:extLst>
          </p:cNvPr>
          <p:cNvSpPr txBox="1"/>
          <p:nvPr/>
        </p:nvSpPr>
        <p:spPr>
          <a:xfrm>
            <a:off x="10425239" y="7246135"/>
            <a:ext cx="4267200" cy="2785378"/>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Difficult to guess from a distance </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Can be easily combined with other factors</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More secure than a password alone</a:t>
            </a:r>
          </a:p>
        </p:txBody>
      </p:sp>
      <p:sp>
        <p:nvSpPr>
          <p:cNvPr id="7" name="ZoneTexte 6">
            <a:extLst>
              <a:ext uri="{FF2B5EF4-FFF2-40B4-BE49-F238E27FC236}">
                <a16:creationId xmlns:a16="http://schemas.microsoft.com/office/drawing/2014/main" id="{4C8D0ED0-34DA-3F86-5C31-F6183269108D}"/>
              </a:ext>
            </a:extLst>
          </p:cNvPr>
          <p:cNvSpPr txBox="1"/>
          <p:nvPr/>
        </p:nvSpPr>
        <p:spPr>
          <a:xfrm>
            <a:off x="16386301" y="6955989"/>
            <a:ext cx="3429000" cy="3554819"/>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Loss or theft of the object = blocked access</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Depends on the physical state of the object (battery, breakage...) </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 be intercepted (e.g. cloned SIM card)</a:t>
            </a:r>
            <a:endParaRPr kumimoji="0" lang="en-US" sz="4000" b="0" i="0" u="none" strike="noStrike" kern="0" cap="none" spc="0" normalizeH="0" baseline="30000" noProof="0" dirty="0">
              <a:ln>
                <a:noFill/>
              </a:ln>
              <a:solidFill>
                <a:sysClr val="windowText" lastClr="000000"/>
              </a:solidFill>
              <a:effectLst/>
              <a:uLnTx/>
              <a:uFillTx/>
              <a:latin typeface="Calibri"/>
              <a:ea typeface="Calibri" panose="020F0502020204030204" pitchFamily="34" charset="0"/>
              <a:cs typeface="Calibri" panose="020F0502020204030204" pitchFamily="34" charset="0"/>
            </a:endParaRPr>
          </a:p>
        </p:txBody>
      </p:sp>
      <p:grpSp>
        <p:nvGrpSpPr>
          <p:cNvPr id="8" name="Groupe 7">
            <a:extLst>
              <a:ext uri="{FF2B5EF4-FFF2-40B4-BE49-F238E27FC236}">
                <a16:creationId xmlns:a16="http://schemas.microsoft.com/office/drawing/2014/main" id="{AC83B658-5A2D-6A1E-CE77-8A5CE232647A}"/>
              </a:ext>
            </a:extLst>
          </p:cNvPr>
          <p:cNvGrpSpPr/>
          <p:nvPr/>
        </p:nvGrpSpPr>
        <p:grpSpPr>
          <a:xfrm>
            <a:off x="812716" y="349703"/>
            <a:ext cx="18467632" cy="656875"/>
            <a:chOff x="812716" y="349703"/>
            <a:chExt cx="18467632" cy="656875"/>
          </a:xfrm>
        </p:grpSpPr>
        <p:sp>
          <p:nvSpPr>
            <p:cNvPr id="9" name="Forme libre : forme 8">
              <a:extLst>
                <a:ext uri="{FF2B5EF4-FFF2-40B4-BE49-F238E27FC236}">
                  <a16:creationId xmlns:a16="http://schemas.microsoft.com/office/drawing/2014/main" id="{E8A57836-2F98-D66F-07AD-74D7943F8D49}"/>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5B92EDDA-6EA2-85FC-4F27-50CFF69FCFC4}"/>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4CAF472D-F67B-5103-FE0B-67C57C83EFC7}"/>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2" name="Graphique 23">
              <a:extLst>
                <a:ext uri="{FF2B5EF4-FFF2-40B4-BE49-F238E27FC236}">
                  <a16:creationId xmlns:a16="http://schemas.microsoft.com/office/drawing/2014/main" id="{B03847BC-86B9-4DE4-7581-D4B8B0782CB7}"/>
                </a:ext>
              </a:extLst>
            </p:cNvPr>
            <p:cNvGrpSpPr/>
            <p:nvPr/>
          </p:nvGrpSpPr>
          <p:grpSpPr>
            <a:xfrm>
              <a:off x="812716" y="573001"/>
              <a:ext cx="18467632" cy="433577"/>
              <a:chOff x="812716" y="573001"/>
              <a:chExt cx="18467632" cy="433577"/>
            </a:xfrm>
          </p:grpSpPr>
          <p:sp>
            <p:nvSpPr>
              <p:cNvPr id="14" name="Forme libre : forme 13">
                <a:extLst>
                  <a:ext uri="{FF2B5EF4-FFF2-40B4-BE49-F238E27FC236}">
                    <a16:creationId xmlns:a16="http://schemas.microsoft.com/office/drawing/2014/main" id="{D216E4A3-D07E-DE7D-A45B-EA2815B03BAD}"/>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566C351E-53A6-6797-D98B-9E81B807A519}"/>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9D5C515A-B162-29A8-F881-0ECD99A18D96}"/>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869655D1-0EAB-3980-9269-8810FFEA9334}"/>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F6DAFFB6-06ED-D935-C693-48F52E14CD2D}"/>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165DF81E-F4EB-2D68-DC9C-BF944488377A}"/>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8B69EF0D-D5D2-ECC9-514F-827A4B3043A7}"/>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8AA9CA4D-5A9B-4964-A6BF-3DB60405FF0F}"/>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CC293B5D-D6B3-3AF0-2020-386D9AB30187}"/>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23FA3C25-8B89-88A0-100C-EA9953BF935F}"/>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5" name="Graphique 23">
                <a:extLst>
                  <a:ext uri="{FF2B5EF4-FFF2-40B4-BE49-F238E27FC236}">
                    <a16:creationId xmlns:a16="http://schemas.microsoft.com/office/drawing/2014/main" id="{C3858759-4E81-8464-B8E2-6BDA147CDF13}"/>
                  </a:ext>
                </a:extLst>
              </p:cNvPr>
              <p:cNvGrpSpPr/>
              <p:nvPr/>
            </p:nvGrpSpPr>
            <p:grpSpPr>
              <a:xfrm>
                <a:off x="13071532" y="678117"/>
                <a:ext cx="327628" cy="327628"/>
                <a:chOff x="13071532" y="678117"/>
                <a:chExt cx="327628" cy="327628"/>
              </a:xfrm>
            </p:grpSpPr>
            <p:sp>
              <p:nvSpPr>
                <p:cNvPr id="34" name="Forme libre : forme 33">
                  <a:extLst>
                    <a:ext uri="{FF2B5EF4-FFF2-40B4-BE49-F238E27FC236}">
                      <a16:creationId xmlns:a16="http://schemas.microsoft.com/office/drawing/2014/main" id="{A05B8CCF-305F-C860-1F7E-7E59EF816B94}"/>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B3BBC469-31E4-1C8E-656D-4CB32F047BB2}"/>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E6075753-3E8F-4BB3-0BD0-4A9B483F971A}"/>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6" name="Forme libre : forme 25">
                <a:extLst>
                  <a:ext uri="{FF2B5EF4-FFF2-40B4-BE49-F238E27FC236}">
                    <a16:creationId xmlns:a16="http://schemas.microsoft.com/office/drawing/2014/main" id="{8D0BEE24-4762-0849-69AC-F95CC4B0890E}"/>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72CF6028-B555-4442-9F6D-33D13F2635E2}"/>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6A3FAADF-9D9B-7C75-8DDB-2F01E9D2C164}"/>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7DCF71B1-2912-9790-341A-5CC6BD20AF52}"/>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E6612434-92C5-7D5C-523F-9D328152DE13}"/>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DE24FE91-7C0B-17A7-C86B-5E2E72638B14}"/>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2C85C089-704C-5E48-36B3-692F6B4F500D}"/>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F47623C5-43C6-C501-4695-1E00515D3E6F}"/>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3" name="object 11">
              <a:extLst>
                <a:ext uri="{FF2B5EF4-FFF2-40B4-BE49-F238E27FC236}">
                  <a16:creationId xmlns:a16="http://schemas.microsoft.com/office/drawing/2014/main" id="{DC2E528B-E7C9-8EF5-B4CD-9CD0D45AB03A}"/>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7" name="object 16">
            <a:extLst>
              <a:ext uri="{FF2B5EF4-FFF2-40B4-BE49-F238E27FC236}">
                <a16:creationId xmlns:a16="http://schemas.microsoft.com/office/drawing/2014/main" id="{E094DC57-348E-447C-1D7B-99C9CFD8B226}"/>
              </a:ext>
            </a:extLst>
          </p:cNvPr>
          <p:cNvPicPr/>
          <p:nvPr/>
        </p:nvPicPr>
        <p:blipFill>
          <a:blip r:embed="rId2" cstate="email">
            <a:extLst>
              <a:ext uri="{28A0092B-C50C-407E-A947-70E740481C1C}">
                <a14:useLocalDpi xmlns:a14="http://schemas.microsoft.com/office/drawing/2010/main"/>
              </a:ext>
            </a:extLst>
          </a:blip>
          <a:stretch>
            <a:fillRect/>
          </a:stretch>
        </p:blipFill>
        <p:spPr>
          <a:xfrm>
            <a:off x="2505630" y="1735723"/>
            <a:ext cx="6634794" cy="8775085"/>
          </a:xfrm>
          <a:prstGeom prst="rect">
            <a:avLst/>
          </a:prstGeom>
        </p:spPr>
      </p:pic>
      <p:pic>
        <p:nvPicPr>
          <p:cNvPr id="38" name="Image 37" descr="Une image contenant texte, capture d’écran, Police, conception&#10;&#10;Le contenu généré par l’IA peut être incorrect.">
            <a:extLst>
              <a:ext uri="{FF2B5EF4-FFF2-40B4-BE49-F238E27FC236}">
                <a16:creationId xmlns:a16="http://schemas.microsoft.com/office/drawing/2014/main" id="{462BDC26-7923-1B11-D0AB-CEE94F3D4398}"/>
              </a:ext>
            </a:extLst>
          </p:cNvPr>
          <p:cNvPicPr>
            <a:picLocks noChangeAspect="1"/>
          </p:cNvPicPr>
          <p:nvPr/>
        </p:nvPicPr>
        <p:blipFill>
          <a:blip r:embed="rId3">
            <a:extLst>
              <a:ext uri="{28A0092B-C50C-407E-A947-70E740481C1C}">
                <a14:useLocalDpi xmlns:a14="http://schemas.microsoft.com/office/drawing/2010/main" val="0"/>
              </a:ext>
            </a:extLst>
          </a:blip>
          <a:srcRect l="30909" t="25767" r="24257" b="37307"/>
          <a:stretch>
            <a:fillRect/>
          </a:stretch>
        </p:blipFill>
        <p:spPr>
          <a:xfrm>
            <a:off x="4561840" y="4056322"/>
            <a:ext cx="3005566" cy="3182678"/>
          </a:xfrm>
          <a:prstGeom prst="rect">
            <a:avLst/>
          </a:prstGeom>
        </p:spPr>
      </p:pic>
      <p:sp>
        <p:nvSpPr>
          <p:cNvPr id="39" name="ZoneTexte 38">
            <a:extLst>
              <a:ext uri="{FF2B5EF4-FFF2-40B4-BE49-F238E27FC236}">
                <a16:creationId xmlns:a16="http://schemas.microsoft.com/office/drawing/2014/main" id="{6D7A8605-DC0B-F140-86D5-ABA11AF76056}"/>
              </a:ext>
            </a:extLst>
          </p:cNvPr>
          <p:cNvSpPr txBox="1"/>
          <p:nvPr/>
        </p:nvSpPr>
        <p:spPr>
          <a:xfrm rot="576442">
            <a:off x="3853141" y="2558503"/>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40" name="ZoneTexte 39">
            <a:extLst>
              <a:ext uri="{FF2B5EF4-FFF2-40B4-BE49-F238E27FC236}">
                <a16:creationId xmlns:a16="http://schemas.microsoft.com/office/drawing/2014/main" id="{F21B5A6B-12D9-1E22-C3E2-D48E38A33A89}"/>
              </a:ext>
            </a:extLst>
          </p:cNvPr>
          <p:cNvSpPr txBox="1"/>
          <p:nvPr/>
        </p:nvSpPr>
        <p:spPr>
          <a:xfrm rot="651648">
            <a:off x="2932241" y="7741482"/>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 BE IN YOUR POCKET, IN YOUR HAND, OR EVEN IN YOUR BAG. WITHOUT ME, YOU DON’T HAVE THE CODE: EVERYTHING DEPENDS ON ME.</a:t>
            </a:r>
          </a:p>
        </p:txBody>
      </p:sp>
    </p:spTree>
    <p:extLst>
      <p:ext uri="{BB962C8B-B14F-4D97-AF65-F5344CB8AC3E}">
        <p14:creationId xmlns:p14="http://schemas.microsoft.com/office/powerpoint/2010/main" val="4127495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F148-B3E6-2D15-219D-63390BB21785}"/>
            </a:ext>
          </a:extLst>
        </p:cNvPr>
        <p:cNvGrpSpPr/>
        <p:nvPr/>
      </p:nvGrpSpPr>
      <p:grpSpPr>
        <a:xfrm>
          <a:off x="0" y="0"/>
          <a:ext cx="0" cy="0"/>
          <a:chOff x="0" y="0"/>
          <a:chExt cx="0" cy="0"/>
        </a:xfrm>
      </p:grpSpPr>
      <p:sp>
        <p:nvSpPr>
          <p:cNvPr id="80" name="object 26">
            <a:extLst>
              <a:ext uri="{FF2B5EF4-FFF2-40B4-BE49-F238E27FC236}">
                <a16:creationId xmlns:a16="http://schemas.microsoft.com/office/drawing/2014/main" id="{30978B4C-CF3E-C865-DA97-A14D9FFA5868}"/>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58E64F97-BCFD-86F5-F51D-E3295C4DBDA2}"/>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918A6953-921F-AACE-B99D-D7788E945FCE}"/>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12" name="object 17">
            <a:extLst>
              <a:ext uri="{FF2B5EF4-FFF2-40B4-BE49-F238E27FC236}">
                <a16:creationId xmlns:a16="http://schemas.microsoft.com/office/drawing/2014/main" id="{6BCA2222-97EE-EB39-0A98-5147A81DA8FA}"/>
              </a:ext>
            </a:extLst>
          </p:cNvPr>
          <p:cNvPicPr/>
          <p:nvPr/>
        </p:nvPicPr>
        <p:blipFill>
          <a:blip r:embed="rId3" cstate="email">
            <a:extLst>
              <a:ext uri="{28A0092B-C50C-407E-A947-70E740481C1C}">
                <a14:useLocalDpi xmlns:a14="http://schemas.microsoft.com/office/drawing/2010/main"/>
              </a:ext>
            </a:extLst>
          </a:blip>
          <a:stretch>
            <a:fillRect/>
          </a:stretch>
        </p:blipFill>
        <p:spPr>
          <a:xfrm>
            <a:off x="2527588" y="1746932"/>
            <a:ext cx="6634794" cy="8775085"/>
          </a:xfrm>
          <a:prstGeom prst="rect">
            <a:avLst/>
          </a:prstGeom>
        </p:spPr>
      </p:pic>
      <p:grpSp>
        <p:nvGrpSpPr>
          <p:cNvPr id="14" name="object 16">
            <a:extLst>
              <a:ext uri="{FF2B5EF4-FFF2-40B4-BE49-F238E27FC236}">
                <a16:creationId xmlns:a16="http://schemas.microsoft.com/office/drawing/2014/main" id="{0E53F6A4-8324-177E-0F22-F7B89FA19F1B}"/>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E22D3602-94BB-AC3F-B61A-019504CDF671}"/>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0E211174-B647-2EFA-C092-32E661DCF7E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8B200381-217B-BB97-2E9F-F24E408AEDF6}"/>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4EDB99EE-7310-253B-F6D4-E0706B5862B0}"/>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D31DCC29-D648-7364-A94E-2B94651B902D}"/>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35F81FB0-BA0F-2958-E575-562618A2E898}"/>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B9ACF8FB-AEBE-7B9F-B620-51F3AC6F6ADD}"/>
                </a:ext>
              </a:extLst>
            </p:cNvPr>
            <p:cNvPicPr/>
            <p:nvPr/>
          </p:nvPicPr>
          <p:blipFill>
            <a:blip r:embed="rId4"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EEE06455-2C9A-5C28-7EBD-CB21D6E83C49}"/>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7B3FA6EE-672C-3304-869C-DA8CBA0D9C7B}"/>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F3B4721B-FBFB-9CBC-55FD-86648DDF2E66}"/>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27220885-8FD5-9C07-F1F3-602150A8CEF9}"/>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489AAF3B-250E-DC28-8294-9A1FB77DB891}"/>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A4E2F243-247B-16DB-E321-931197A6B380}"/>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4C8374F5-4975-6881-451D-86BD6D764903}"/>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237D9F8F-A446-B450-55A3-AC08C59826C7}"/>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47E73268-1370-BB87-8105-7EAA51DD602F}"/>
                </a:ext>
              </a:extLst>
            </p:cNvPr>
            <p:cNvPicPr/>
            <p:nvPr/>
          </p:nvPicPr>
          <p:blipFill>
            <a:blip r:embed="rId5"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9600329B-3D25-8193-616B-EEBEF06F4D72}"/>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398BF4CD-92F3-F538-C63D-E75609AC06FF}"/>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357E40B3-9ABB-130A-5A58-A62A85207252}"/>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2267EFCD-B3E9-D38B-CC0C-9F3BCB6BA497}"/>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85BA844C-DA49-4B17-6FAF-DCE5769DFF6A}"/>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1016D243-38D3-A646-99A5-00F5A171C120}"/>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4BF57528-2854-193A-0EBE-58AEF6D2416C}"/>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7563C7D1-C3F3-E9C3-605F-BBBAF9E87C4B}"/>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0FA2EE42-3540-B8FF-1171-CCDC8C301EDE}"/>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2" name="Groupe 1">
            <a:extLst>
              <a:ext uri="{FF2B5EF4-FFF2-40B4-BE49-F238E27FC236}">
                <a16:creationId xmlns:a16="http://schemas.microsoft.com/office/drawing/2014/main" id="{1F2D262A-89F6-B28F-F98D-35E7CEEF1D48}"/>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DA7293FC-6FF6-BC72-3408-6317B54B9B63}"/>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D3B60955-723A-4C05-6759-C4530D620214}"/>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3E3B7B2A-A92F-A74A-1C17-966679BFDB92}"/>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 name="Graphique 23">
              <a:extLst>
                <a:ext uri="{FF2B5EF4-FFF2-40B4-BE49-F238E27FC236}">
                  <a16:creationId xmlns:a16="http://schemas.microsoft.com/office/drawing/2014/main" id="{2A0D585B-72C8-5123-0253-CBFB6B72042E}"/>
                </a:ext>
              </a:extLst>
            </p:cNvPr>
            <p:cNvGrpSpPr/>
            <p:nvPr/>
          </p:nvGrpSpPr>
          <p:grpSpPr>
            <a:xfrm>
              <a:off x="812716" y="573001"/>
              <a:ext cx="18467632" cy="433577"/>
              <a:chOff x="812716" y="573001"/>
              <a:chExt cx="18467632" cy="433577"/>
            </a:xfrm>
          </p:grpSpPr>
          <p:sp>
            <p:nvSpPr>
              <p:cNvPr id="8" name="Forme libre : forme 7">
                <a:extLst>
                  <a:ext uri="{FF2B5EF4-FFF2-40B4-BE49-F238E27FC236}">
                    <a16:creationId xmlns:a16="http://schemas.microsoft.com/office/drawing/2014/main" id="{F0BF6CFF-C9A1-2491-8F71-6BAF05224835}"/>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5708DE1F-6483-A045-C07E-23D5E112555B}"/>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5D98DA8D-9279-F466-96FA-9804F57279EE}"/>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E6B6EFA3-75CF-4E0D-81F6-9996D8B4FDDB}"/>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8ADAFCA7-A26A-3921-7CB8-E897855F48BA}"/>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5191AF72-8EF8-E52C-BFDB-41CE11DC3F05}"/>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D332F178-BA40-23FF-AFC3-D93A148EF598}"/>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337C427C-F6A9-DB73-BB70-68ECC909867F}"/>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1C4DFC27-67A1-FF09-9461-20840D09CB1C}"/>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A21C61A5-AADC-4AC5-DECE-2865BD0221C3}"/>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E825BF2F-90A1-C55E-379E-26CDC5C16A87}"/>
                  </a:ext>
                </a:extLst>
              </p:cNvPr>
              <p:cNvGrpSpPr/>
              <p:nvPr/>
            </p:nvGrpSpPr>
            <p:grpSpPr>
              <a:xfrm>
                <a:off x="13071532" y="678117"/>
                <a:ext cx="327628" cy="327628"/>
                <a:chOff x="13071532" y="678117"/>
                <a:chExt cx="327628" cy="327628"/>
              </a:xfrm>
            </p:grpSpPr>
            <p:sp>
              <p:nvSpPr>
                <p:cNvPr id="31" name="Forme libre : forme 30">
                  <a:extLst>
                    <a:ext uri="{FF2B5EF4-FFF2-40B4-BE49-F238E27FC236}">
                      <a16:creationId xmlns:a16="http://schemas.microsoft.com/office/drawing/2014/main" id="{8F25D5D1-09D2-DCBA-223D-1B45746BB31F}"/>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DA4DA1A6-0AC8-35DA-2022-FD003BB06A59}"/>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5845DD3B-C459-C96B-F5E4-B648B4753486}"/>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C36712E9-A95B-6FC9-E383-B952BB946384}"/>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1268A94B-C8CA-EFE3-41C1-57C7C028675F}"/>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9BB99B16-C8D5-4CD5-F30D-BE0F1696B6A4}"/>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4F2F1F0B-01F8-2736-1BAB-262950AC518F}"/>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30C51A00-7CE1-3F93-1C6E-6A3DAB8AEAA0}"/>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F7F9040E-A4EE-8CCC-0217-E3F7AC3BBEE2}"/>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8B0C7C8D-3658-3603-2B85-851092AFFF78}"/>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0CC72698-069C-8EBE-2C84-3D4C16223FF5}"/>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 name="object 11">
              <a:extLst>
                <a:ext uri="{FF2B5EF4-FFF2-40B4-BE49-F238E27FC236}">
                  <a16:creationId xmlns:a16="http://schemas.microsoft.com/office/drawing/2014/main" id="{4BDA61E7-C488-1E02-B21A-C8EF7D2927FF}"/>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
        <p:nvSpPr>
          <p:cNvPr id="34" name="ZoneTexte 33">
            <a:extLst>
              <a:ext uri="{FF2B5EF4-FFF2-40B4-BE49-F238E27FC236}">
                <a16:creationId xmlns:a16="http://schemas.microsoft.com/office/drawing/2014/main" id="{8C8D894F-AFFC-3A66-A0D2-7C9E2CAAA0D6}"/>
              </a:ext>
            </a:extLst>
          </p:cNvPr>
          <p:cNvSpPr txBox="1"/>
          <p:nvPr/>
        </p:nvSpPr>
        <p:spPr>
          <a:xfrm>
            <a:off x="3575050" y="2331031"/>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5" name="ZoneTexte 34">
            <a:extLst>
              <a:ext uri="{FF2B5EF4-FFF2-40B4-BE49-F238E27FC236}">
                <a16:creationId xmlns:a16="http://schemas.microsoft.com/office/drawing/2014/main" id="{9CB9E955-479A-7A20-4914-E047FE3D9B74}"/>
              </a:ext>
            </a:extLst>
          </p:cNvPr>
          <p:cNvSpPr txBox="1"/>
          <p:nvPr/>
        </p:nvSpPr>
        <p:spPr>
          <a:xfrm>
            <a:off x="3498850" y="7533150"/>
            <a:ext cx="5050114" cy="2374496"/>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CAN’T BE WRITTEN DOWN ON PAPER. I’M SCANNED, BUT I NEVER CHANGE.</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AND THAT’S WHY PEOPLE LOVE ME FOR MY SIMPLICITY.</a:t>
            </a:r>
          </a:p>
          <a:p>
            <a:pPr marL="0" marR="0" lvl="0" indent="0" algn="ctr" defTabSz="914400" eaLnBrk="1" fontAlgn="auto" latinLnBrk="0" hangingPunct="1">
              <a:lnSpc>
                <a:spcPts val="3000"/>
              </a:lnSpc>
              <a:spcBef>
                <a:spcPts val="0"/>
              </a:spcBef>
              <a:spcAft>
                <a:spcPts val="0"/>
              </a:spcAft>
              <a:buClrTx/>
              <a:buSzTx/>
              <a:buFontTx/>
              <a:buNone/>
              <a:tabLst/>
              <a:defRPr/>
            </a:pPr>
            <a:endParaRPr kumimoji="0" lang="en-US" sz="24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1671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E7C6F-105F-CB63-FF74-7BA4B364290A}"/>
            </a:ext>
          </a:extLst>
        </p:cNvPr>
        <p:cNvGrpSpPr/>
        <p:nvPr/>
      </p:nvGrpSpPr>
      <p:grpSpPr>
        <a:xfrm>
          <a:off x="0" y="0"/>
          <a:ext cx="0" cy="0"/>
          <a:chOff x="0" y="0"/>
          <a:chExt cx="0" cy="0"/>
        </a:xfrm>
      </p:grpSpPr>
      <p:sp>
        <p:nvSpPr>
          <p:cNvPr id="77" name="object 25">
            <a:extLst>
              <a:ext uri="{FF2B5EF4-FFF2-40B4-BE49-F238E27FC236}">
                <a16:creationId xmlns:a16="http://schemas.microsoft.com/office/drawing/2014/main" id="{AAE06993-30D2-4B2F-C568-1F0E921B7D5B}"/>
              </a:ext>
            </a:extLst>
          </p:cNvPr>
          <p:cNvSpPr/>
          <p:nvPr/>
        </p:nvSpPr>
        <p:spPr>
          <a:xfrm>
            <a:off x="13727868" y="3368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4638287F-563C-F99D-F5E6-3BC56615D2A6}"/>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6296D034-2B4E-162D-5A99-4F294E1EA4FF}"/>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0D36ABE6-FC0F-C852-7743-C8FE1815D3F2}"/>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B60FCB1E-45E1-F794-AF64-063868EF4967}"/>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34BC25FB-548C-483B-03A4-4CD8D8BD42B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98897B96-5D73-8DEB-6286-D2D2D56FAFE4}"/>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71822325-A693-241C-56D9-4B4A9D34F913}"/>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FA67E9E4-0BE3-AD6D-9A45-7D205A39AA6B}"/>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29B408D7-2F45-9781-FEC5-1291F7D89254}"/>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7E9E8C7D-46A5-3C3D-9DA6-EFA1F6B0B45F}"/>
                </a:ext>
              </a:extLst>
            </p:cNvPr>
            <p:cNvPicPr/>
            <p:nvPr/>
          </p:nvPicPr>
          <p:blipFill>
            <a:blip r:embed="rId2"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97B56BF6-D3D2-E71A-DDBA-1EA254EF44DD}"/>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0424ECE2-BE95-6D1D-EE95-7AD75EA0796C}"/>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5B23C432-644F-C703-AB10-33B30073EE94}"/>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BC8F02C0-8A2B-088B-AC94-766837C73A18}"/>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3F68C72B-0D2A-3E90-BF6C-91A7BAD9D749}"/>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15CE3727-26B1-603D-6E01-6CBDE8BF1246}"/>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188BBD3B-5B4B-0D0C-956A-A1925B1A3D32}"/>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599B16BF-F42E-7151-722F-49C44905BC71}"/>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E3619EE4-7C7E-8355-37A1-0D9EDBEA1155}"/>
                </a:ext>
              </a:extLst>
            </p:cNvPr>
            <p:cNvPicPr/>
            <p:nvPr/>
          </p:nvPicPr>
          <p:blipFill>
            <a:blip r:embed="rId3"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61968AA2-69CF-49ED-874C-61964181C187}"/>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9444DAC8-144C-A957-69C6-9F28C9F17E60}"/>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835984B0-E62A-0E93-9046-9C24955C7185}"/>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DB667D61-2DBD-0F4F-CB91-A91CE877C6CF}"/>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D0FB810A-C80E-F339-66BC-FB6D423AD798}"/>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A9B81FB8-7D02-964F-98C7-7F5D29C67F79}"/>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76144C96-0495-2290-5C9E-ED8D638DAD3C}"/>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E78F0751-2E4E-3ABC-756D-CED787F3F26A}"/>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75E18E6B-8156-4B80-BA97-C1D5B4C2649A}"/>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2" name="Groupe 1">
            <a:extLst>
              <a:ext uri="{FF2B5EF4-FFF2-40B4-BE49-F238E27FC236}">
                <a16:creationId xmlns:a16="http://schemas.microsoft.com/office/drawing/2014/main" id="{666726A6-3025-08FA-175E-3406C5F4B36C}"/>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F8AAB4BB-248F-10EB-C955-A35441698813}"/>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41A64888-A9B0-B2C5-5169-5D273A39BCA9}"/>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2ED0392E-1B48-3815-538C-1A040B4C2E70}"/>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 name="Graphique 23">
              <a:extLst>
                <a:ext uri="{FF2B5EF4-FFF2-40B4-BE49-F238E27FC236}">
                  <a16:creationId xmlns:a16="http://schemas.microsoft.com/office/drawing/2014/main" id="{951650A7-296E-FEA6-74B0-E0373833C1FA}"/>
                </a:ext>
              </a:extLst>
            </p:cNvPr>
            <p:cNvGrpSpPr/>
            <p:nvPr/>
          </p:nvGrpSpPr>
          <p:grpSpPr>
            <a:xfrm>
              <a:off x="812716" y="573001"/>
              <a:ext cx="18467632" cy="433577"/>
              <a:chOff x="812716" y="573001"/>
              <a:chExt cx="18467632" cy="433577"/>
            </a:xfrm>
          </p:grpSpPr>
          <p:sp>
            <p:nvSpPr>
              <p:cNvPr id="8" name="Forme libre : forme 7">
                <a:extLst>
                  <a:ext uri="{FF2B5EF4-FFF2-40B4-BE49-F238E27FC236}">
                    <a16:creationId xmlns:a16="http://schemas.microsoft.com/office/drawing/2014/main" id="{7954C4F6-30EE-D456-B402-CF5A89427826}"/>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A1A36699-6BF2-6F98-67FA-F63A7295DF5B}"/>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3228A6A2-2880-FB83-D1EE-EC87484AFD26}"/>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F656730D-D5A1-00AE-1153-8A365F70F422}"/>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73E8E0D3-F795-E835-5EAD-977D987BCD5D}"/>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7AEE98A1-9163-8F51-3C1D-3F4CC4A030CA}"/>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402570C1-6886-7EAC-5D52-03D5B65519E4}"/>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5444079E-3EEC-9EA3-4E33-3EDF0135836F}"/>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7C8DC42E-F1A6-0F96-5ABE-F22507F50231}"/>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ACBE8F0F-96FA-3E3B-5EB0-01FB8F8CB269}"/>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A2BCD0DC-41A6-28A7-D803-0C534C454DE0}"/>
                  </a:ext>
                </a:extLst>
              </p:cNvPr>
              <p:cNvGrpSpPr/>
              <p:nvPr/>
            </p:nvGrpSpPr>
            <p:grpSpPr>
              <a:xfrm>
                <a:off x="13071532" y="678117"/>
                <a:ext cx="327628" cy="327628"/>
                <a:chOff x="13071532" y="678117"/>
                <a:chExt cx="327628" cy="327628"/>
              </a:xfrm>
            </p:grpSpPr>
            <p:sp>
              <p:nvSpPr>
                <p:cNvPr id="31" name="Forme libre : forme 30">
                  <a:extLst>
                    <a:ext uri="{FF2B5EF4-FFF2-40B4-BE49-F238E27FC236}">
                      <a16:creationId xmlns:a16="http://schemas.microsoft.com/office/drawing/2014/main" id="{695139A1-5DA2-66C4-6843-F632D0580A15}"/>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D973A62E-81E2-40B5-168C-C51990A03928}"/>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2CF872DE-0A6B-EFF3-7916-B7F31E3E04D1}"/>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B9B0C17A-CF9B-D575-915F-C7A9A7EA29B1}"/>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2EE0298B-AE2C-C1DE-B95D-0FAAEE171AC2}"/>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7991E867-5B09-A606-9118-4A625838BF99}"/>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0DBBC982-5742-3059-F1EC-D5368830AF16}"/>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9A9E5D22-FEA8-9209-79B4-158F6BAF433A}"/>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31717A56-E9FD-4B7C-8C5C-5646206D7E9C}"/>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B498A35D-837D-FD2A-A0FD-4A6E8AC78053}"/>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140576E6-2EE5-5706-7458-E81C96EB0D3D}"/>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 name="object 11">
              <a:extLst>
                <a:ext uri="{FF2B5EF4-FFF2-40B4-BE49-F238E27FC236}">
                  <a16:creationId xmlns:a16="http://schemas.microsoft.com/office/drawing/2014/main" id="{23C47B62-05C8-BB81-668E-4DE84761C696}"/>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4" name="object 17">
            <a:extLst>
              <a:ext uri="{FF2B5EF4-FFF2-40B4-BE49-F238E27FC236}">
                <a16:creationId xmlns:a16="http://schemas.microsoft.com/office/drawing/2014/main" id="{B21589AD-38C8-8EF8-872B-3FC43FBF1189}"/>
              </a:ext>
            </a:extLst>
          </p:cNvPr>
          <p:cNvPicPr/>
          <p:nvPr/>
        </p:nvPicPr>
        <p:blipFill>
          <a:blip r:embed="rId4" cstate="email">
            <a:extLst>
              <a:ext uri="{28A0092B-C50C-407E-A947-70E740481C1C}">
                <a14:useLocalDpi xmlns:a14="http://schemas.microsoft.com/office/drawing/2010/main"/>
              </a:ext>
            </a:extLst>
          </a:blip>
          <a:stretch>
            <a:fillRect/>
          </a:stretch>
        </p:blipFill>
        <p:spPr>
          <a:xfrm>
            <a:off x="2527588" y="1746932"/>
            <a:ext cx="6634794" cy="8775085"/>
          </a:xfrm>
          <a:prstGeom prst="rect">
            <a:avLst/>
          </a:prstGeom>
        </p:spPr>
      </p:pic>
      <p:sp>
        <p:nvSpPr>
          <p:cNvPr id="35" name="ZoneTexte 34">
            <a:extLst>
              <a:ext uri="{FF2B5EF4-FFF2-40B4-BE49-F238E27FC236}">
                <a16:creationId xmlns:a16="http://schemas.microsoft.com/office/drawing/2014/main" id="{6369AE4B-5F2A-3AC0-6A27-F05B1BF16A9A}"/>
              </a:ext>
            </a:extLst>
          </p:cNvPr>
          <p:cNvSpPr txBox="1"/>
          <p:nvPr/>
        </p:nvSpPr>
        <p:spPr>
          <a:xfrm>
            <a:off x="3575050" y="2331031"/>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6" name="ZoneTexte 35">
            <a:extLst>
              <a:ext uri="{FF2B5EF4-FFF2-40B4-BE49-F238E27FC236}">
                <a16:creationId xmlns:a16="http://schemas.microsoft.com/office/drawing/2014/main" id="{F51C9EFF-88D5-72D8-3D3E-C42460FF9C48}"/>
              </a:ext>
            </a:extLst>
          </p:cNvPr>
          <p:cNvSpPr txBox="1"/>
          <p:nvPr/>
        </p:nvSpPr>
        <p:spPr>
          <a:xfrm>
            <a:off x="3498850" y="7533150"/>
            <a:ext cx="5050114" cy="2374496"/>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CAN’T BE WRITTEN DOWN ON PAPER. I’M SCANNED, BUT I NEVER CHANGE.</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AND THAT’S WHY PEOPLE LOVE ME FOR MY SIMPLICITY.</a:t>
            </a:r>
          </a:p>
          <a:p>
            <a:pPr marL="0" marR="0" lvl="0" indent="0" algn="ctr" defTabSz="914400" eaLnBrk="1" fontAlgn="auto" latinLnBrk="0" hangingPunct="1">
              <a:lnSpc>
                <a:spcPts val="3000"/>
              </a:lnSpc>
              <a:spcBef>
                <a:spcPts val="0"/>
              </a:spcBef>
              <a:spcAft>
                <a:spcPts val="0"/>
              </a:spcAft>
              <a:buClrTx/>
              <a:buSzTx/>
              <a:buFontTx/>
              <a:buNone/>
              <a:tabLst/>
              <a:defRPr/>
            </a:pPr>
            <a:endParaRPr kumimoji="0" lang="en-US" sz="24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20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4E3AF-DBB0-D1AC-201A-341B5E4D6296}"/>
            </a:ext>
          </a:extLst>
        </p:cNvPr>
        <p:cNvGrpSpPr/>
        <p:nvPr/>
      </p:nvGrpSpPr>
      <p:grpSpPr>
        <a:xfrm>
          <a:off x="0" y="0"/>
          <a:ext cx="0" cy="0"/>
          <a:chOff x="0" y="0"/>
          <a:chExt cx="0" cy="0"/>
        </a:xfrm>
      </p:grpSpPr>
      <p:sp>
        <p:nvSpPr>
          <p:cNvPr id="77" name="object 25">
            <a:extLst>
              <a:ext uri="{FF2B5EF4-FFF2-40B4-BE49-F238E27FC236}">
                <a16:creationId xmlns:a16="http://schemas.microsoft.com/office/drawing/2014/main" id="{34C2F1FA-0FFC-2A87-773F-2D6CE443CFAF}"/>
              </a:ext>
            </a:extLst>
          </p:cNvPr>
          <p:cNvSpPr/>
          <p:nvPr/>
        </p:nvSpPr>
        <p:spPr>
          <a:xfrm>
            <a:off x="13328650" y="2763491"/>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object 24">
            <a:extLst>
              <a:ext uri="{FF2B5EF4-FFF2-40B4-BE49-F238E27FC236}">
                <a16:creationId xmlns:a16="http://schemas.microsoft.com/office/drawing/2014/main" id="{CC28609E-E70D-363E-2CD1-2E91C6DB9E03}"/>
              </a:ext>
            </a:extLst>
          </p:cNvPr>
          <p:cNvSpPr txBox="1"/>
          <p:nvPr/>
        </p:nvSpPr>
        <p:spPr>
          <a:xfrm>
            <a:off x="13595579" y="2946694"/>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33554FBC-A646-CD87-8132-6481658925C3}"/>
              </a:ext>
            </a:extLst>
          </p:cNvPr>
          <p:cNvGrpSpPr/>
          <p:nvPr/>
        </p:nvGrpSpPr>
        <p:grpSpPr>
          <a:xfrm>
            <a:off x="11101679" y="2271673"/>
            <a:ext cx="1790700" cy="1781175"/>
            <a:chOff x="1835630" y="7989258"/>
            <a:chExt cx="1790700" cy="1781175"/>
          </a:xfrm>
        </p:grpSpPr>
        <p:sp>
          <p:nvSpPr>
            <p:cNvPr id="61" name="object 28">
              <a:extLst>
                <a:ext uri="{FF2B5EF4-FFF2-40B4-BE49-F238E27FC236}">
                  <a16:creationId xmlns:a16="http://schemas.microsoft.com/office/drawing/2014/main" id="{27A7AC2E-26F8-9C99-A7E6-BFF94BDE0B49}"/>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70279B8C-A29C-D7F8-642A-FE2B055BC15E}"/>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75B2EBFF-AAF7-E2B9-8A8B-C021E738CDF6}"/>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DE84E1A5-8BAD-5E11-7D92-6B7F0F12F51C}"/>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48F5A147-7AAE-CC92-E16F-8563B51EC81F}"/>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947E9DC3-7A03-258B-31AD-2DAE4446EFAA}"/>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06E29F85-912E-F761-90C4-F3471C78CEDE}"/>
                </a:ext>
              </a:extLst>
            </p:cNvPr>
            <p:cNvPicPr/>
            <p:nvPr/>
          </p:nvPicPr>
          <p:blipFill>
            <a:blip r:embed="rId2"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sp>
        <p:nvSpPr>
          <p:cNvPr id="2" name="ZoneTexte 1">
            <a:extLst>
              <a:ext uri="{FF2B5EF4-FFF2-40B4-BE49-F238E27FC236}">
                <a16:creationId xmlns:a16="http://schemas.microsoft.com/office/drawing/2014/main" id="{EADF393A-05B4-BE94-ED20-C64B594FA4B5}"/>
              </a:ext>
            </a:extLst>
          </p:cNvPr>
          <p:cNvSpPr txBox="1"/>
          <p:nvPr/>
        </p:nvSpPr>
        <p:spPr>
          <a:xfrm>
            <a:off x="9885627" y="4677911"/>
            <a:ext cx="903202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30000" noProof="0" dirty="0">
                <a:ln>
                  <a:noFill/>
                </a:ln>
                <a:solidFill>
                  <a:srgbClr val="93D6E1"/>
                </a:solidFill>
                <a:effectLst/>
                <a:uLnTx/>
                <a:uFillTx/>
                <a:latin typeface="Calibri"/>
              </a:rPr>
              <a:t>A unique biological characteristic</a:t>
            </a:r>
            <a:br>
              <a:rPr kumimoji="0" lang="en-US" sz="4800" b="1" i="0" u="none" strike="noStrike" kern="0" cap="none" spc="0" normalizeH="0" baseline="30000" noProof="0" dirty="0">
                <a:ln>
                  <a:noFill/>
                </a:ln>
                <a:solidFill>
                  <a:srgbClr val="93D6E1"/>
                </a:solidFill>
                <a:effectLst/>
                <a:uLnTx/>
                <a:uFillTx/>
                <a:latin typeface="Calibri"/>
              </a:rPr>
            </a:br>
            <a:r>
              <a:rPr kumimoji="0" lang="en-US" sz="4800" b="1" i="0" u="none" strike="noStrike" kern="0" cap="none" spc="0" normalizeH="0" baseline="30000" noProof="0" dirty="0">
                <a:ln>
                  <a:noFill/>
                </a:ln>
                <a:solidFill>
                  <a:srgbClr val="93D6E1"/>
                </a:solidFill>
                <a:effectLst/>
                <a:uLnTx/>
                <a:uFillTx/>
                <a:latin typeface="Calibri"/>
              </a:rPr>
              <a:t>of the user (physical identity).</a:t>
            </a:r>
          </a:p>
        </p:txBody>
      </p:sp>
      <p:sp>
        <p:nvSpPr>
          <p:cNvPr id="3" name="object 3">
            <a:extLst>
              <a:ext uri="{FF2B5EF4-FFF2-40B4-BE49-F238E27FC236}">
                <a16:creationId xmlns:a16="http://schemas.microsoft.com/office/drawing/2014/main" id="{DDC93D0F-6C29-AEFB-B20D-1E5C5151ED6A}"/>
              </a:ext>
            </a:extLst>
          </p:cNvPr>
          <p:cNvSpPr/>
          <p:nvPr/>
        </p:nvSpPr>
        <p:spPr>
          <a:xfrm>
            <a:off x="9213850" y="7897183"/>
            <a:ext cx="1244600" cy="1225550"/>
          </a:xfrm>
          <a:custGeom>
            <a:avLst/>
            <a:gdLst/>
            <a:ahLst/>
            <a:cxnLst/>
            <a:rect l="l" t="t" r="r" b="b"/>
            <a:pathLst>
              <a:path w="1244600" h="1225550">
                <a:moveTo>
                  <a:pt x="1244485" y="621563"/>
                </a:moveTo>
                <a:lnTo>
                  <a:pt x="1243711" y="571639"/>
                </a:lnTo>
                <a:lnTo>
                  <a:pt x="1241602" y="520458"/>
                </a:lnTo>
                <a:lnTo>
                  <a:pt x="1238211" y="471830"/>
                </a:lnTo>
                <a:lnTo>
                  <a:pt x="1207935" y="459651"/>
                </a:lnTo>
                <a:lnTo>
                  <a:pt x="941781" y="460171"/>
                </a:lnTo>
                <a:lnTo>
                  <a:pt x="760869" y="461365"/>
                </a:lnTo>
                <a:lnTo>
                  <a:pt x="757694" y="159664"/>
                </a:lnTo>
                <a:lnTo>
                  <a:pt x="756348" y="60325"/>
                </a:lnTo>
                <a:lnTo>
                  <a:pt x="748703" y="22669"/>
                </a:lnTo>
                <a:lnTo>
                  <a:pt x="732548" y="11950"/>
                </a:lnTo>
                <a:lnTo>
                  <a:pt x="690029" y="14655"/>
                </a:lnTo>
                <a:lnTo>
                  <a:pt x="640651" y="14617"/>
                </a:lnTo>
                <a:lnTo>
                  <a:pt x="588403" y="12039"/>
                </a:lnTo>
                <a:lnTo>
                  <a:pt x="537248" y="7099"/>
                </a:lnTo>
                <a:lnTo>
                  <a:pt x="491172" y="0"/>
                </a:lnTo>
                <a:lnTo>
                  <a:pt x="485140" y="2247"/>
                </a:lnTo>
                <a:lnTo>
                  <a:pt x="480225" y="9690"/>
                </a:lnTo>
                <a:lnTo>
                  <a:pt x="476923" y="21209"/>
                </a:lnTo>
                <a:lnTo>
                  <a:pt x="475742" y="35648"/>
                </a:lnTo>
                <a:lnTo>
                  <a:pt x="475183" y="463384"/>
                </a:lnTo>
                <a:lnTo>
                  <a:pt x="143573" y="466864"/>
                </a:lnTo>
                <a:lnTo>
                  <a:pt x="48374" y="468147"/>
                </a:lnTo>
                <a:lnTo>
                  <a:pt x="10706" y="475818"/>
                </a:lnTo>
                <a:lnTo>
                  <a:pt x="0" y="491972"/>
                </a:lnTo>
                <a:lnTo>
                  <a:pt x="12560" y="534492"/>
                </a:lnTo>
                <a:lnTo>
                  <a:pt x="21082" y="583869"/>
                </a:lnTo>
                <a:lnTo>
                  <a:pt x="25234" y="636117"/>
                </a:lnTo>
                <a:lnTo>
                  <a:pt x="24726" y="687260"/>
                </a:lnTo>
                <a:lnTo>
                  <a:pt x="19215" y="733348"/>
                </a:lnTo>
                <a:lnTo>
                  <a:pt x="21450" y="739381"/>
                </a:lnTo>
                <a:lnTo>
                  <a:pt x="28905" y="744296"/>
                </a:lnTo>
                <a:lnTo>
                  <a:pt x="40424" y="747585"/>
                </a:lnTo>
                <a:lnTo>
                  <a:pt x="54864" y="748766"/>
                </a:lnTo>
                <a:lnTo>
                  <a:pt x="474814" y="749325"/>
                </a:lnTo>
                <a:lnTo>
                  <a:pt x="474611" y="907999"/>
                </a:lnTo>
                <a:lnTo>
                  <a:pt x="475284" y="1093762"/>
                </a:lnTo>
                <a:lnTo>
                  <a:pt x="475475" y="1107909"/>
                </a:lnTo>
                <a:lnTo>
                  <a:pt x="474484" y="1130642"/>
                </a:lnTo>
                <a:lnTo>
                  <a:pt x="480491" y="1178902"/>
                </a:lnTo>
                <a:lnTo>
                  <a:pt x="502348" y="1214996"/>
                </a:lnTo>
                <a:lnTo>
                  <a:pt x="558088" y="1224635"/>
                </a:lnTo>
                <a:lnTo>
                  <a:pt x="602957" y="1225270"/>
                </a:lnTo>
                <a:lnTo>
                  <a:pt x="652881" y="1224508"/>
                </a:lnTo>
                <a:lnTo>
                  <a:pt x="704049" y="1222400"/>
                </a:lnTo>
                <a:lnTo>
                  <a:pt x="752690" y="1219009"/>
                </a:lnTo>
                <a:lnTo>
                  <a:pt x="764857" y="1188720"/>
                </a:lnTo>
                <a:lnTo>
                  <a:pt x="764273" y="922058"/>
                </a:lnTo>
                <a:lnTo>
                  <a:pt x="763117" y="749706"/>
                </a:lnTo>
                <a:lnTo>
                  <a:pt x="927214" y="749909"/>
                </a:lnTo>
                <a:lnTo>
                  <a:pt x="1112977" y="749223"/>
                </a:lnTo>
                <a:lnTo>
                  <a:pt x="1127125" y="749046"/>
                </a:lnTo>
                <a:lnTo>
                  <a:pt x="1149858" y="750023"/>
                </a:lnTo>
                <a:lnTo>
                  <a:pt x="1198105" y="744029"/>
                </a:lnTo>
                <a:lnTo>
                  <a:pt x="1234211" y="722160"/>
                </a:lnTo>
                <a:lnTo>
                  <a:pt x="1243850" y="666419"/>
                </a:lnTo>
                <a:lnTo>
                  <a:pt x="1244485" y="621563"/>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object 4">
            <a:extLst>
              <a:ext uri="{FF2B5EF4-FFF2-40B4-BE49-F238E27FC236}">
                <a16:creationId xmlns:a16="http://schemas.microsoft.com/office/drawing/2014/main" id="{C91C0335-CB4E-7124-0C48-AFB2171827A6}"/>
              </a:ext>
            </a:extLst>
          </p:cNvPr>
          <p:cNvSpPr/>
          <p:nvPr/>
        </p:nvSpPr>
        <p:spPr>
          <a:xfrm>
            <a:off x="14732654" y="8350675"/>
            <a:ext cx="1350645" cy="318770"/>
          </a:xfrm>
          <a:custGeom>
            <a:avLst/>
            <a:gdLst/>
            <a:ahLst/>
            <a:cxnLst/>
            <a:rect l="l" t="t" r="r" b="b"/>
            <a:pathLst>
              <a:path w="1350644" h="318770">
                <a:moveTo>
                  <a:pt x="144801" y="0"/>
                </a:moveTo>
                <a:lnTo>
                  <a:pt x="100381" y="936"/>
                </a:lnTo>
                <a:lnTo>
                  <a:pt x="49435" y="6257"/>
                </a:lnTo>
                <a:lnTo>
                  <a:pt x="7428" y="30246"/>
                </a:lnTo>
                <a:lnTo>
                  <a:pt x="667" y="100881"/>
                </a:lnTo>
                <a:lnTo>
                  <a:pt x="0" y="150952"/>
                </a:lnTo>
                <a:lnTo>
                  <a:pt x="768" y="201022"/>
                </a:lnTo>
                <a:lnTo>
                  <a:pt x="2972" y="251085"/>
                </a:lnTo>
                <a:lnTo>
                  <a:pt x="6613" y="301134"/>
                </a:lnTo>
                <a:lnTo>
                  <a:pt x="306230" y="316712"/>
                </a:lnTo>
                <a:lnTo>
                  <a:pt x="516800" y="317979"/>
                </a:lnTo>
                <a:lnTo>
                  <a:pt x="679763" y="318287"/>
                </a:lnTo>
                <a:lnTo>
                  <a:pt x="803689" y="317793"/>
                </a:lnTo>
                <a:lnTo>
                  <a:pt x="897150" y="316654"/>
                </a:lnTo>
                <a:lnTo>
                  <a:pt x="968717" y="315029"/>
                </a:lnTo>
                <a:lnTo>
                  <a:pt x="1159196" y="308117"/>
                </a:lnTo>
                <a:lnTo>
                  <a:pt x="1234931" y="306203"/>
                </a:lnTo>
                <a:lnTo>
                  <a:pt x="1298124" y="305113"/>
                </a:lnTo>
                <a:lnTo>
                  <a:pt x="1338655" y="296989"/>
                </a:lnTo>
                <a:lnTo>
                  <a:pt x="1350625" y="279260"/>
                </a:lnTo>
                <a:lnTo>
                  <a:pt x="1336103" y="230265"/>
                </a:lnTo>
                <a:lnTo>
                  <a:pt x="1326746" y="176318"/>
                </a:lnTo>
                <a:lnTo>
                  <a:pt x="1322565" y="120670"/>
                </a:lnTo>
                <a:lnTo>
                  <a:pt x="1323572" y="66570"/>
                </a:lnTo>
                <a:lnTo>
                  <a:pt x="1329777" y="17268"/>
                </a:lnTo>
                <a:lnTo>
                  <a:pt x="1327627" y="10805"/>
                </a:lnTo>
                <a:lnTo>
                  <a:pt x="1319505" y="5461"/>
                </a:lnTo>
                <a:lnTo>
                  <a:pt x="1306845" y="1835"/>
                </a:lnTo>
                <a:lnTo>
                  <a:pt x="1291077" y="525"/>
                </a:lnTo>
                <a:lnTo>
                  <a:pt x="666176" y="1625"/>
                </a:lnTo>
                <a:lnTo>
                  <a:pt x="275356" y="879"/>
                </a:lnTo>
                <a:lnTo>
                  <a:pt x="144801"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ZoneTexte 4">
            <a:extLst>
              <a:ext uri="{FF2B5EF4-FFF2-40B4-BE49-F238E27FC236}">
                <a16:creationId xmlns:a16="http://schemas.microsoft.com/office/drawing/2014/main" id="{AB02F475-6DB6-672D-6308-7F567488E43B}"/>
              </a:ext>
            </a:extLst>
          </p:cNvPr>
          <p:cNvSpPr txBox="1"/>
          <p:nvPr/>
        </p:nvSpPr>
        <p:spPr>
          <a:xfrm>
            <a:off x="10608064" y="7326077"/>
            <a:ext cx="3863586" cy="2785378"/>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Non-transferable and unique to each person</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Very convenient and quick for unlocking</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Difficult to falsify</a:t>
            </a:r>
          </a:p>
        </p:txBody>
      </p:sp>
      <p:sp>
        <p:nvSpPr>
          <p:cNvPr id="6" name="ZoneTexte 5">
            <a:extLst>
              <a:ext uri="{FF2B5EF4-FFF2-40B4-BE49-F238E27FC236}">
                <a16:creationId xmlns:a16="http://schemas.microsoft.com/office/drawing/2014/main" id="{A873074B-0223-3890-4595-BAA65EF525DB}"/>
              </a:ext>
            </a:extLst>
          </p:cNvPr>
          <p:cNvSpPr txBox="1"/>
          <p:nvPr/>
        </p:nvSpPr>
        <p:spPr>
          <a:xfrm>
            <a:off x="16224250" y="6955961"/>
            <a:ext cx="3505200" cy="3170099"/>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Cannot be changed in the event of a leak or hack </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 malfunction depending on the conditions (light, sensor, injury...)</a:t>
            </a:r>
            <a:endParaRPr kumimoji="0" lang="en-US" sz="4000" b="0" i="0" u="none" strike="noStrike" kern="0" cap="none" spc="0" normalizeH="0" baseline="30000" noProof="0" dirty="0">
              <a:ln>
                <a:noFill/>
              </a:ln>
              <a:solidFill>
                <a:sysClr val="windowText" lastClr="000000"/>
              </a:solidFill>
              <a:effectLst/>
              <a:uLnTx/>
              <a:uFillTx/>
              <a:latin typeface="Calibri"/>
              <a:ea typeface="Calibri" panose="020F0502020204030204" pitchFamily="34" charset="0"/>
              <a:cs typeface="Calibri" panose="020F0502020204030204" pitchFamily="34" charset="0"/>
            </a:endParaRPr>
          </a:p>
        </p:txBody>
      </p:sp>
      <p:grpSp>
        <p:nvGrpSpPr>
          <p:cNvPr id="7" name="Groupe 6">
            <a:extLst>
              <a:ext uri="{FF2B5EF4-FFF2-40B4-BE49-F238E27FC236}">
                <a16:creationId xmlns:a16="http://schemas.microsoft.com/office/drawing/2014/main" id="{77EA6201-8664-B7A4-17A2-F03B51E638FB}"/>
              </a:ext>
            </a:extLst>
          </p:cNvPr>
          <p:cNvGrpSpPr/>
          <p:nvPr/>
        </p:nvGrpSpPr>
        <p:grpSpPr>
          <a:xfrm>
            <a:off x="812716" y="349703"/>
            <a:ext cx="18467632" cy="656875"/>
            <a:chOff x="812716" y="349703"/>
            <a:chExt cx="18467632" cy="656875"/>
          </a:xfrm>
        </p:grpSpPr>
        <p:sp>
          <p:nvSpPr>
            <p:cNvPr id="8" name="Forme libre : forme 7">
              <a:extLst>
                <a:ext uri="{FF2B5EF4-FFF2-40B4-BE49-F238E27FC236}">
                  <a16:creationId xmlns:a16="http://schemas.microsoft.com/office/drawing/2014/main" id="{6640A770-08A4-E5CC-FBE5-95DE0008F196}"/>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457BD36C-34AD-336D-0A54-59DDA5B70769}"/>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9E95EB8B-3642-7B31-8CF3-FF8680C0A1C1}"/>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 name="Graphique 23">
              <a:extLst>
                <a:ext uri="{FF2B5EF4-FFF2-40B4-BE49-F238E27FC236}">
                  <a16:creationId xmlns:a16="http://schemas.microsoft.com/office/drawing/2014/main" id="{D5BFAF7E-E849-91F4-BCB1-F22AF36792F0}"/>
                </a:ext>
              </a:extLst>
            </p:cNvPr>
            <p:cNvGrpSpPr/>
            <p:nvPr/>
          </p:nvGrpSpPr>
          <p:grpSpPr>
            <a:xfrm>
              <a:off x="812716" y="573001"/>
              <a:ext cx="18467632" cy="433577"/>
              <a:chOff x="812716" y="573001"/>
              <a:chExt cx="18467632" cy="433577"/>
            </a:xfrm>
          </p:grpSpPr>
          <p:sp>
            <p:nvSpPr>
              <p:cNvPr id="14" name="Forme libre : forme 13">
                <a:extLst>
                  <a:ext uri="{FF2B5EF4-FFF2-40B4-BE49-F238E27FC236}">
                    <a16:creationId xmlns:a16="http://schemas.microsoft.com/office/drawing/2014/main" id="{D6F76ADD-C955-936E-D5CC-598695FD1AF8}"/>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3B97BB0C-97B0-77A5-1CDA-A406C9FD7771}"/>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8D431DE8-0DA4-EEE7-83D7-DDDC8D0FED08}"/>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9A74419A-0472-92D7-EAFE-A0A96A5BFB4B}"/>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F698B596-B531-B16F-87F2-B8F22D8D80B0}"/>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D9322208-565F-6331-E111-572D603C8F6F}"/>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FB10AD02-6231-0BD7-96A0-41652F87D2B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05814A9E-A20F-E7F1-6D3D-C63E8550485E}"/>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9DA97AB3-F88C-CBAB-173D-39ED77C32F62}"/>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26AA5739-0969-3B45-2058-D124CAB8A1B4}"/>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5" name="Graphique 23">
                <a:extLst>
                  <a:ext uri="{FF2B5EF4-FFF2-40B4-BE49-F238E27FC236}">
                    <a16:creationId xmlns:a16="http://schemas.microsoft.com/office/drawing/2014/main" id="{22D6EE0A-8CC9-2E41-8DF8-068A6B2534DB}"/>
                  </a:ext>
                </a:extLst>
              </p:cNvPr>
              <p:cNvGrpSpPr/>
              <p:nvPr/>
            </p:nvGrpSpPr>
            <p:grpSpPr>
              <a:xfrm>
                <a:off x="13071532" y="678117"/>
                <a:ext cx="327628" cy="327628"/>
                <a:chOff x="13071532" y="678117"/>
                <a:chExt cx="327628" cy="327628"/>
              </a:xfrm>
            </p:grpSpPr>
            <p:sp>
              <p:nvSpPr>
                <p:cNvPr id="34" name="Forme libre : forme 33">
                  <a:extLst>
                    <a:ext uri="{FF2B5EF4-FFF2-40B4-BE49-F238E27FC236}">
                      <a16:creationId xmlns:a16="http://schemas.microsoft.com/office/drawing/2014/main" id="{22A8FE86-67B4-BA98-CBCE-6742DBC852A1}"/>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6709B3A8-031E-547A-4C6E-D5FF9ED4A492}"/>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F016894B-A473-BCCD-DB6E-FB59B50C1699}"/>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6" name="Forme libre : forme 25">
                <a:extLst>
                  <a:ext uri="{FF2B5EF4-FFF2-40B4-BE49-F238E27FC236}">
                    <a16:creationId xmlns:a16="http://schemas.microsoft.com/office/drawing/2014/main" id="{484A61CA-FD88-2E5B-F9E7-E3D3F5EC9F45}"/>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FABEC51B-C018-682B-248F-ECCBF4CCC5B3}"/>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6C286665-0E91-1577-E9AD-4FB987078269}"/>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5638DD43-7BFD-D2A0-7D33-FB640ADE5260}"/>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B8F01F00-7235-C10E-DF5B-FA1A3A335A0F}"/>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7313AE18-71BD-72B9-D2EC-4FFAD6F89092}"/>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FFD013EB-C260-D521-B074-4D19CEE532D7}"/>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5135EADD-DD64-D961-6047-1AAF8FAD9098}"/>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3" name="object 11">
              <a:extLst>
                <a:ext uri="{FF2B5EF4-FFF2-40B4-BE49-F238E27FC236}">
                  <a16:creationId xmlns:a16="http://schemas.microsoft.com/office/drawing/2014/main" id="{B45A555D-1AE7-BCA4-1CF0-0622D4BFBA29}"/>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7" name="object 17">
            <a:extLst>
              <a:ext uri="{FF2B5EF4-FFF2-40B4-BE49-F238E27FC236}">
                <a16:creationId xmlns:a16="http://schemas.microsoft.com/office/drawing/2014/main" id="{483CACA3-8EA9-4229-D67E-2F6066A99450}"/>
              </a:ext>
            </a:extLst>
          </p:cNvPr>
          <p:cNvPicPr/>
          <p:nvPr/>
        </p:nvPicPr>
        <p:blipFill>
          <a:blip r:embed="rId3" cstate="email">
            <a:extLst>
              <a:ext uri="{28A0092B-C50C-407E-A947-70E740481C1C}">
                <a14:useLocalDpi xmlns:a14="http://schemas.microsoft.com/office/drawing/2010/main"/>
              </a:ext>
            </a:extLst>
          </a:blip>
          <a:stretch>
            <a:fillRect/>
          </a:stretch>
        </p:blipFill>
        <p:spPr>
          <a:xfrm>
            <a:off x="2527588" y="1746932"/>
            <a:ext cx="6634794" cy="8775085"/>
          </a:xfrm>
          <a:prstGeom prst="rect">
            <a:avLst/>
          </a:prstGeom>
        </p:spPr>
      </p:pic>
      <p:sp>
        <p:nvSpPr>
          <p:cNvPr id="38" name="ZoneTexte 37">
            <a:extLst>
              <a:ext uri="{FF2B5EF4-FFF2-40B4-BE49-F238E27FC236}">
                <a16:creationId xmlns:a16="http://schemas.microsoft.com/office/drawing/2014/main" id="{A15B3923-CCCB-E8CC-7270-14FFBEBCFBFA}"/>
              </a:ext>
            </a:extLst>
          </p:cNvPr>
          <p:cNvSpPr txBox="1"/>
          <p:nvPr/>
        </p:nvSpPr>
        <p:spPr>
          <a:xfrm>
            <a:off x="3575050" y="2331031"/>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9" name="ZoneTexte 38">
            <a:extLst>
              <a:ext uri="{FF2B5EF4-FFF2-40B4-BE49-F238E27FC236}">
                <a16:creationId xmlns:a16="http://schemas.microsoft.com/office/drawing/2014/main" id="{621302AF-B76E-CB02-5C24-1FE6C9EEB3F1}"/>
              </a:ext>
            </a:extLst>
          </p:cNvPr>
          <p:cNvSpPr txBox="1"/>
          <p:nvPr/>
        </p:nvSpPr>
        <p:spPr>
          <a:xfrm>
            <a:off x="3498850" y="7533150"/>
            <a:ext cx="5050114" cy="2374496"/>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CAN’T BE WRITTEN DOWN ON PAPER. I’M SCANNED, BUT I NEVER CHANGE.</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AND THAT’S WHY PEOPLE LOVE ME FOR MY SIMPLICITY.</a:t>
            </a:r>
          </a:p>
          <a:p>
            <a:pPr marL="0" marR="0" lvl="0" indent="0" algn="ctr" defTabSz="914400" eaLnBrk="1" fontAlgn="auto" latinLnBrk="0" hangingPunct="1">
              <a:lnSpc>
                <a:spcPts val="3000"/>
              </a:lnSpc>
              <a:spcBef>
                <a:spcPts val="0"/>
              </a:spcBef>
              <a:spcAft>
                <a:spcPts val="0"/>
              </a:spcAft>
              <a:buClrTx/>
              <a:buSzTx/>
              <a:buFontTx/>
              <a:buNone/>
              <a:tabLst/>
              <a:defRPr/>
            </a:pPr>
            <a:endParaRPr kumimoji="0" lang="en-US" sz="24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87761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1132099" y="1559333"/>
            <a:ext cx="17835351" cy="935513"/>
          </a:xfrm>
          <a:prstGeom prst="rect">
            <a:avLst/>
          </a:prstGeom>
        </p:spPr>
        <p:txBody>
          <a:bodyPr vert="horz" wrap="square" lIns="0" tIns="12065" rIns="0" bIns="0" rtlCol="0">
            <a:spAutoFit/>
          </a:bodyPr>
          <a:lstStyle/>
          <a:p>
            <a:pPr marL="12700" algn="ctr">
              <a:lnSpc>
                <a:spcPct val="100000"/>
              </a:lnSpc>
              <a:spcBef>
                <a:spcPts val="95"/>
              </a:spcBef>
            </a:pPr>
            <a:r>
              <a:rPr lang="en-US" sz="6000" b="1" spc="-150" noProof="0" dirty="0">
                <a:solidFill>
                  <a:srgbClr val="231F20"/>
                </a:solidFill>
              </a:rPr>
              <a:t>WHAT IS A PASSKEY?</a:t>
            </a:r>
            <a:endParaRPr lang="en-US" sz="6000" b="1" spc="-150" noProof="0" dirty="0"/>
          </a:p>
        </p:txBody>
      </p:sp>
      <p:sp>
        <p:nvSpPr>
          <p:cNvPr id="22" name="object 6">
            <a:extLst>
              <a:ext uri="{FF2B5EF4-FFF2-40B4-BE49-F238E27FC236}">
                <a16:creationId xmlns:a16="http://schemas.microsoft.com/office/drawing/2014/main" id="{39ED3508-6DD5-F980-DC76-ABFB581FE8FD}"/>
              </a:ext>
            </a:extLst>
          </p:cNvPr>
          <p:cNvSpPr txBox="1"/>
          <p:nvPr/>
        </p:nvSpPr>
        <p:spPr>
          <a:xfrm>
            <a:off x="1564411" y="3143346"/>
            <a:ext cx="1717039" cy="402590"/>
          </a:xfrm>
          <a:prstGeom prst="rect">
            <a:avLst/>
          </a:prstGeom>
        </p:spPr>
        <p:txBody>
          <a:bodyPr vert="horz" wrap="square" lIns="0" tIns="15240" rIns="0" bIns="0" rtlCol="0">
            <a:spAutoFit/>
          </a:bodyPr>
          <a:lstStyle/>
          <a:p>
            <a:pPr marL="12700">
              <a:lnSpc>
                <a:spcPct val="100000"/>
              </a:lnSpc>
              <a:spcBef>
                <a:spcPts val="120"/>
              </a:spcBef>
            </a:pPr>
            <a:r>
              <a:rPr lang="en-US" sz="2450" spc="85" noProof="0" dirty="0">
                <a:solidFill>
                  <a:srgbClr val="231F20"/>
                </a:solidFill>
                <a:latin typeface="Trebuchet MS"/>
                <a:cs typeface="Trebuchet MS"/>
              </a:rPr>
              <a:t>public key</a:t>
            </a:r>
            <a:endParaRPr lang="en-US" sz="2450" noProof="0" dirty="0">
              <a:latin typeface="Trebuchet MS"/>
              <a:cs typeface="Trebuchet MS"/>
            </a:endParaRPr>
          </a:p>
        </p:txBody>
      </p:sp>
      <p:sp>
        <p:nvSpPr>
          <p:cNvPr id="23" name="object 7">
            <a:extLst>
              <a:ext uri="{FF2B5EF4-FFF2-40B4-BE49-F238E27FC236}">
                <a16:creationId xmlns:a16="http://schemas.microsoft.com/office/drawing/2014/main" id="{BCD77B27-7701-85C7-5A97-3E72EBB93ADD}"/>
              </a:ext>
            </a:extLst>
          </p:cNvPr>
          <p:cNvSpPr txBox="1"/>
          <p:nvPr/>
        </p:nvSpPr>
        <p:spPr>
          <a:xfrm>
            <a:off x="4770152" y="5269027"/>
            <a:ext cx="1422400" cy="402590"/>
          </a:xfrm>
          <a:prstGeom prst="rect">
            <a:avLst/>
          </a:prstGeom>
        </p:spPr>
        <p:txBody>
          <a:bodyPr vert="horz" wrap="square" lIns="0" tIns="15240" rIns="0" bIns="0" rtlCol="0">
            <a:spAutoFit/>
          </a:bodyPr>
          <a:lstStyle/>
          <a:p>
            <a:pPr marL="12700">
              <a:lnSpc>
                <a:spcPct val="100000"/>
              </a:lnSpc>
              <a:spcBef>
                <a:spcPts val="120"/>
              </a:spcBef>
            </a:pPr>
            <a:r>
              <a:rPr lang="en-US" sz="2450" spc="85" noProof="0" dirty="0">
                <a:solidFill>
                  <a:srgbClr val="231F20"/>
                </a:solidFill>
                <a:latin typeface="Trebuchet MS"/>
                <a:cs typeface="Trebuchet MS"/>
              </a:rPr>
              <a:t>private key</a:t>
            </a:r>
            <a:endParaRPr lang="en-US" sz="2450" noProof="0" dirty="0">
              <a:latin typeface="Trebuchet MS"/>
              <a:cs typeface="Trebuchet MS"/>
            </a:endParaRPr>
          </a:p>
        </p:txBody>
      </p:sp>
      <p:sp>
        <p:nvSpPr>
          <p:cNvPr id="24" name="object 8">
            <a:extLst>
              <a:ext uri="{FF2B5EF4-FFF2-40B4-BE49-F238E27FC236}">
                <a16:creationId xmlns:a16="http://schemas.microsoft.com/office/drawing/2014/main" id="{8035BE49-1CA2-5A4A-137F-0CD52F1E2964}"/>
              </a:ext>
            </a:extLst>
          </p:cNvPr>
          <p:cNvSpPr txBox="1"/>
          <p:nvPr/>
        </p:nvSpPr>
        <p:spPr>
          <a:xfrm>
            <a:off x="2005390" y="9756888"/>
            <a:ext cx="2552120" cy="747962"/>
          </a:xfrm>
          <a:prstGeom prst="rect">
            <a:avLst/>
          </a:prstGeom>
        </p:spPr>
        <p:txBody>
          <a:bodyPr vert="horz" wrap="square" lIns="0" tIns="50165" rIns="0" bIns="0" rtlCol="0">
            <a:spAutoFit/>
          </a:bodyPr>
          <a:lstStyle/>
          <a:p>
            <a:pPr marL="92075" marR="5080" indent="-80010" algn="ctr">
              <a:lnSpc>
                <a:spcPts val="2720"/>
              </a:lnSpc>
              <a:spcBef>
                <a:spcPts val="395"/>
              </a:spcBef>
            </a:pPr>
            <a:r>
              <a:rPr lang="en-US" sz="2700" b="1" spc="-10" noProof="0" dirty="0">
                <a:solidFill>
                  <a:srgbClr val="231F20"/>
                </a:solidFill>
                <a:latin typeface="+mn-lt"/>
                <a:cs typeface="Trebuchet MS"/>
              </a:rPr>
              <a:t>User Recognition</a:t>
            </a:r>
            <a:endParaRPr lang="en-US" sz="2700" b="1" noProof="0" dirty="0">
              <a:latin typeface="+mn-lt"/>
              <a:cs typeface="Trebuchet MS"/>
            </a:endParaRPr>
          </a:p>
        </p:txBody>
      </p:sp>
      <p:pic>
        <p:nvPicPr>
          <p:cNvPr id="26" name="object 10">
            <a:extLst>
              <a:ext uri="{FF2B5EF4-FFF2-40B4-BE49-F238E27FC236}">
                <a16:creationId xmlns:a16="http://schemas.microsoft.com/office/drawing/2014/main" id="{D7FEB82C-F3F9-0B55-C642-70A96A86595A}"/>
              </a:ext>
            </a:extLst>
          </p:cNvPr>
          <p:cNvPicPr/>
          <p:nvPr/>
        </p:nvPicPr>
        <p:blipFill>
          <a:blip r:embed="rId2" cstate="email">
            <a:extLst>
              <a:ext uri="{28A0092B-C50C-407E-A947-70E740481C1C}">
                <a14:useLocalDpi xmlns:a14="http://schemas.microsoft.com/office/drawing/2010/main"/>
              </a:ext>
            </a:extLst>
          </a:blip>
          <a:stretch>
            <a:fillRect/>
          </a:stretch>
        </p:blipFill>
        <p:spPr>
          <a:xfrm>
            <a:off x="2504965" y="5264447"/>
            <a:ext cx="4151436" cy="2012211"/>
          </a:xfrm>
          <a:prstGeom prst="rect">
            <a:avLst/>
          </a:prstGeom>
        </p:spPr>
      </p:pic>
      <p:sp>
        <p:nvSpPr>
          <p:cNvPr id="27" name="object 11">
            <a:extLst>
              <a:ext uri="{FF2B5EF4-FFF2-40B4-BE49-F238E27FC236}">
                <a16:creationId xmlns:a16="http://schemas.microsoft.com/office/drawing/2014/main" id="{DFABC86C-4AD3-E078-7BBF-0652D6FAEF37}"/>
              </a:ext>
            </a:extLst>
          </p:cNvPr>
          <p:cNvSpPr/>
          <p:nvPr/>
        </p:nvSpPr>
        <p:spPr>
          <a:xfrm>
            <a:off x="4393841" y="6214572"/>
            <a:ext cx="2004060" cy="354965"/>
          </a:xfrm>
          <a:custGeom>
            <a:avLst/>
            <a:gdLst/>
            <a:ahLst/>
            <a:cxnLst/>
            <a:rect l="l" t="t" r="r" b="b"/>
            <a:pathLst>
              <a:path w="2004060" h="354965">
                <a:moveTo>
                  <a:pt x="17057" y="0"/>
                </a:moveTo>
                <a:lnTo>
                  <a:pt x="0" y="107200"/>
                </a:lnTo>
                <a:lnTo>
                  <a:pt x="1996630" y="354428"/>
                </a:lnTo>
                <a:lnTo>
                  <a:pt x="2003719" y="285855"/>
                </a:lnTo>
                <a:lnTo>
                  <a:pt x="17057" y="0"/>
                </a:lnTo>
                <a:close/>
              </a:path>
            </a:pathLst>
          </a:custGeom>
          <a:solidFill>
            <a:srgbClr val="B7BCD3"/>
          </a:solidFill>
        </p:spPr>
        <p:txBody>
          <a:bodyPr wrap="square" lIns="0" tIns="0" rIns="0" bIns="0" rtlCol="0"/>
          <a:lstStyle/>
          <a:p>
            <a:endParaRPr lang="en-US" noProof="0" dirty="0"/>
          </a:p>
        </p:txBody>
      </p:sp>
      <p:pic>
        <p:nvPicPr>
          <p:cNvPr id="28" name="object 12">
            <a:extLst>
              <a:ext uri="{FF2B5EF4-FFF2-40B4-BE49-F238E27FC236}">
                <a16:creationId xmlns:a16="http://schemas.microsoft.com/office/drawing/2014/main" id="{F8EF3F89-5496-31A7-13E8-0AB4B3AC93D8}"/>
              </a:ext>
            </a:extLst>
          </p:cNvPr>
          <p:cNvPicPr/>
          <p:nvPr/>
        </p:nvPicPr>
        <p:blipFill>
          <a:blip r:embed="rId3" cstate="email">
            <a:extLst>
              <a:ext uri="{28A0092B-C50C-407E-A947-70E740481C1C}">
                <a14:useLocalDpi xmlns:a14="http://schemas.microsoft.com/office/drawing/2010/main"/>
              </a:ext>
            </a:extLst>
          </a:blip>
          <a:stretch>
            <a:fillRect/>
          </a:stretch>
        </p:blipFill>
        <p:spPr>
          <a:xfrm>
            <a:off x="1334114" y="2984613"/>
            <a:ext cx="4264659" cy="3964760"/>
          </a:xfrm>
          <a:prstGeom prst="rect">
            <a:avLst/>
          </a:prstGeom>
        </p:spPr>
      </p:pic>
      <p:sp>
        <p:nvSpPr>
          <p:cNvPr id="29" name="object 13">
            <a:extLst>
              <a:ext uri="{FF2B5EF4-FFF2-40B4-BE49-F238E27FC236}">
                <a16:creationId xmlns:a16="http://schemas.microsoft.com/office/drawing/2014/main" id="{1AB18390-219B-ABFD-3C36-E4AA707F0C6A}"/>
              </a:ext>
            </a:extLst>
          </p:cNvPr>
          <p:cNvSpPr/>
          <p:nvPr/>
        </p:nvSpPr>
        <p:spPr>
          <a:xfrm>
            <a:off x="1471383" y="3096215"/>
            <a:ext cx="3758565" cy="2938780"/>
          </a:xfrm>
          <a:custGeom>
            <a:avLst/>
            <a:gdLst/>
            <a:ahLst/>
            <a:cxnLst/>
            <a:rect l="l" t="t" r="r" b="b"/>
            <a:pathLst>
              <a:path w="3758565" h="2938779">
                <a:moveTo>
                  <a:pt x="1830197" y="1967179"/>
                </a:moveTo>
                <a:lnTo>
                  <a:pt x="1827987" y="1921103"/>
                </a:lnTo>
                <a:lnTo>
                  <a:pt x="1823440" y="1875561"/>
                </a:lnTo>
                <a:lnTo>
                  <a:pt x="1816595" y="1830628"/>
                </a:lnTo>
                <a:lnTo>
                  <a:pt x="1807489" y="1786382"/>
                </a:lnTo>
                <a:lnTo>
                  <a:pt x="1796186" y="1742897"/>
                </a:lnTo>
                <a:lnTo>
                  <a:pt x="1782711" y="1700250"/>
                </a:lnTo>
                <a:lnTo>
                  <a:pt x="1767116" y="1658505"/>
                </a:lnTo>
                <a:lnTo>
                  <a:pt x="1749463" y="1617738"/>
                </a:lnTo>
                <a:lnTo>
                  <a:pt x="1729790" y="1578038"/>
                </a:lnTo>
                <a:lnTo>
                  <a:pt x="1708137" y="1539455"/>
                </a:lnTo>
                <a:lnTo>
                  <a:pt x="1684553" y="1502079"/>
                </a:lnTo>
                <a:lnTo>
                  <a:pt x="1659089" y="1465986"/>
                </a:lnTo>
                <a:lnTo>
                  <a:pt x="1631784" y="1431226"/>
                </a:lnTo>
                <a:lnTo>
                  <a:pt x="1602701" y="1397901"/>
                </a:lnTo>
                <a:lnTo>
                  <a:pt x="1571866" y="1366075"/>
                </a:lnTo>
                <a:lnTo>
                  <a:pt x="1539341" y="1335811"/>
                </a:lnTo>
                <a:lnTo>
                  <a:pt x="1505165" y="1307198"/>
                </a:lnTo>
                <a:lnTo>
                  <a:pt x="1469390" y="1280299"/>
                </a:lnTo>
                <a:lnTo>
                  <a:pt x="1432052" y="1255191"/>
                </a:lnTo>
                <a:lnTo>
                  <a:pt x="1393202" y="1231963"/>
                </a:lnTo>
                <a:lnTo>
                  <a:pt x="1352892" y="1210665"/>
                </a:lnTo>
                <a:lnTo>
                  <a:pt x="1311173" y="1191374"/>
                </a:lnTo>
                <a:lnTo>
                  <a:pt x="1268069" y="1174178"/>
                </a:lnTo>
                <a:lnTo>
                  <a:pt x="1223645" y="1159141"/>
                </a:lnTo>
                <a:lnTo>
                  <a:pt x="1177950" y="1146340"/>
                </a:lnTo>
                <a:lnTo>
                  <a:pt x="1131023" y="1135849"/>
                </a:lnTo>
                <a:lnTo>
                  <a:pt x="1083500" y="1127836"/>
                </a:lnTo>
                <a:lnTo>
                  <a:pt x="1036027" y="1122375"/>
                </a:lnTo>
                <a:lnTo>
                  <a:pt x="988682" y="1119428"/>
                </a:lnTo>
                <a:lnTo>
                  <a:pt x="941539" y="1118946"/>
                </a:lnTo>
                <a:lnTo>
                  <a:pt x="894689" y="1120876"/>
                </a:lnTo>
                <a:lnTo>
                  <a:pt x="848194" y="1125156"/>
                </a:lnTo>
                <a:lnTo>
                  <a:pt x="802132" y="1131760"/>
                </a:lnTo>
                <a:lnTo>
                  <a:pt x="756589" y="1140625"/>
                </a:lnTo>
                <a:lnTo>
                  <a:pt x="711619" y="1151699"/>
                </a:lnTo>
                <a:lnTo>
                  <a:pt x="667334" y="1164932"/>
                </a:lnTo>
                <a:lnTo>
                  <a:pt x="623773" y="1180287"/>
                </a:lnTo>
                <a:lnTo>
                  <a:pt x="581037" y="1197698"/>
                </a:lnTo>
                <a:lnTo>
                  <a:pt x="539191" y="1217117"/>
                </a:lnTo>
                <a:lnTo>
                  <a:pt x="498309" y="1238516"/>
                </a:lnTo>
                <a:lnTo>
                  <a:pt x="458482" y="1261821"/>
                </a:lnTo>
                <a:lnTo>
                  <a:pt x="419773" y="1286992"/>
                </a:lnTo>
                <a:lnTo>
                  <a:pt x="382270" y="1313980"/>
                </a:lnTo>
                <a:lnTo>
                  <a:pt x="346036" y="1342732"/>
                </a:lnTo>
                <a:lnTo>
                  <a:pt x="311162" y="1373187"/>
                </a:lnTo>
                <a:lnTo>
                  <a:pt x="277710" y="1405331"/>
                </a:lnTo>
                <a:lnTo>
                  <a:pt x="245757" y="1439075"/>
                </a:lnTo>
                <a:lnTo>
                  <a:pt x="215392" y="1474393"/>
                </a:lnTo>
                <a:lnTo>
                  <a:pt x="186690" y="1511223"/>
                </a:lnTo>
                <a:lnTo>
                  <a:pt x="159715" y="1549527"/>
                </a:lnTo>
                <a:lnTo>
                  <a:pt x="134543" y="1589252"/>
                </a:lnTo>
                <a:lnTo>
                  <a:pt x="111264" y="1630337"/>
                </a:lnTo>
                <a:lnTo>
                  <a:pt x="89954" y="1672742"/>
                </a:lnTo>
                <a:lnTo>
                  <a:pt x="70675" y="1716417"/>
                </a:lnTo>
                <a:lnTo>
                  <a:pt x="53517" y="1761312"/>
                </a:lnTo>
                <a:lnTo>
                  <a:pt x="38544" y="1807375"/>
                </a:lnTo>
                <a:lnTo>
                  <a:pt x="25844" y="1854555"/>
                </a:lnTo>
                <a:lnTo>
                  <a:pt x="15608" y="1902218"/>
                </a:lnTo>
                <a:lnTo>
                  <a:pt x="7950" y="1949716"/>
                </a:lnTo>
                <a:lnTo>
                  <a:pt x="2832" y="1996973"/>
                </a:lnTo>
                <a:lnTo>
                  <a:pt x="203" y="2043899"/>
                </a:lnTo>
                <a:lnTo>
                  <a:pt x="0" y="2090445"/>
                </a:lnTo>
                <a:lnTo>
                  <a:pt x="2209" y="2136533"/>
                </a:lnTo>
                <a:lnTo>
                  <a:pt x="6756" y="2182076"/>
                </a:lnTo>
                <a:lnTo>
                  <a:pt x="13601" y="2227008"/>
                </a:lnTo>
                <a:lnTo>
                  <a:pt x="22707" y="2271242"/>
                </a:lnTo>
                <a:lnTo>
                  <a:pt x="34023" y="2314727"/>
                </a:lnTo>
                <a:lnTo>
                  <a:pt x="47485" y="2357386"/>
                </a:lnTo>
                <a:lnTo>
                  <a:pt x="63080" y="2399131"/>
                </a:lnTo>
                <a:lnTo>
                  <a:pt x="80733" y="2439886"/>
                </a:lnTo>
                <a:lnTo>
                  <a:pt x="100406" y="2479598"/>
                </a:lnTo>
                <a:lnTo>
                  <a:pt x="122059" y="2518168"/>
                </a:lnTo>
                <a:lnTo>
                  <a:pt x="145643" y="2555557"/>
                </a:lnTo>
                <a:lnTo>
                  <a:pt x="171107" y="2591651"/>
                </a:lnTo>
                <a:lnTo>
                  <a:pt x="198412" y="2626398"/>
                </a:lnTo>
                <a:lnTo>
                  <a:pt x="227495" y="2659735"/>
                </a:lnTo>
                <a:lnTo>
                  <a:pt x="258330" y="2691561"/>
                </a:lnTo>
                <a:lnTo>
                  <a:pt x="290855" y="2721826"/>
                </a:lnTo>
                <a:lnTo>
                  <a:pt x="325031" y="2750439"/>
                </a:lnTo>
                <a:lnTo>
                  <a:pt x="360807" y="2777337"/>
                </a:lnTo>
                <a:lnTo>
                  <a:pt x="398145" y="2802432"/>
                </a:lnTo>
                <a:lnTo>
                  <a:pt x="436994" y="2825673"/>
                </a:lnTo>
                <a:lnTo>
                  <a:pt x="477304" y="2846971"/>
                </a:lnTo>
                <a:lnTo>
                  <a:pt x="519036" y="2866263"/>
                </a:lnTo>
                <a:lnTo>
                  <a:pt x="562127" y="2883458"/>
                </a:lnTo>
                <a:lnTo>
                  <a:pt x="606552" y="2898495"/>
                </a:lnTo>
                <a:lnTo>
                  <a:pt x="652246" y="2911297"/>
                </a:lnTo>
                <a:lnTo>
                  <a:pt x="699173" y="2921787"/>
                </a:lnTo>
                <a:lnTo>
                  <a:pt x="746696" y="2929801"/>
                </a:lnTo>
                <a:lnTo>
                  <a:pt x="794169" y="2935262"/>
                </a:lnTo>
                <a:lnTo>
                  <a:pt x="841514" y="2938208"/>
                </a:lnTo>
                <a:lnTo>
                  <a:pt x="888657" y="2938691"/>
                </a:lnTo>
                <a:lnTo>
                  <a:pt x="935507" y="2936760"/>
                </a:lnTo>
                <a:lnTo>
                  <a:pt x="982002" y="2932480"/>
                </a:lnTo>
                <a:lnTo>
                  <a:pt x="1028065" y="2925876"/>
                </a:lnTo>
                <a:lnTo>
                  <a:pt x="1073607" y="2917012"/>
                </a:lnTo>
                <a:lnTo>
                  <a:pt x="1118577" y="2905937"/>
                </a:lnTo>
                <a:lnTo>
                  <a:pt x="1162862" y="2892704"/>
                </a:lnTo>
                <a:lnTo>
                  <a:pt x="1206423" y="2877350"/>
                </a:lnTo>
                <a:lnTo>
                  <a:pt x="1249159" y="2859938"/>
                </a:lnTo>
                <a:lnTo>
                  <a:pt x="1291005" y="2840507"/>
                </a:lnTo>
                <a:lnTo>
                  <a:pt x="1331887" y="2819120"/>
                </a:lnTo>
                <a:lnTo>
                  <a:pt x="1371714" y="2795816"/>
                </a:lnTo>
                <a:lnTo>
                  <a:pt x="1410411" y="2770644"/>
                </a:lnTo>
                <a:lnTo>
                  <a:pt x="1447927" y="2743657"/>
                </a:lnTo>
                <a:lnTo>
                  <a:pt x="1484160" y="2714904"/>
                </a:lnTo>
                <a:lnTo>
                  <a:pt x="1519034" y="2684437"/>
                </a:lnTo>
                <a:lnTo>
                  <a:pt x="1552486" y="2652306"/>
                </a:lnTo>
                <a:lnTo>
                  <a:pt x="1584439" y="2618549"/>
                </a:lnTo>
                <a:lnTo>
                  <a:pt x="1614805" y="2583230"/>
                </a:lnTo>
                <a:lnTo>
                  <a:pt x="1643507" y="2546400"/>
                </a:lnTo>
                <a:lnTo>
                  <a:pt x="1670481" y="2508097"/>
                </a:lnTo>
                <a:lnTo>
                  <a:pt x="1695653" y="2468384"/>
                </a:lnTo>
                <a:lnTo>
                  <a:pt x="1718932" y="2427300"/>
                </a:lnTo>
                <a:lnTo>
                  <a:pt x="1740242" y="2384895"/>
                </a:lnTo>
                <a:lnTo>
                  <a:pt x="1759521" y="2341219"/>
                </a:lnTo>
                <a:lnTo>
                  <a:pt x="1776679" y="2296325"/>
                </a:lnTo>
                <a:lnTo>
                  <a:pt x="1791652" y="2250262"/>
                </a:lnTo>
                <a:lnTo>
                  <a:pt x="1804352" y="2203081"/>
                </a:lnTo>
                <a:lnTo>
                  <a:pt x="1814588" y="2155406"/>
                </a:lnTo>
                <a:lnTo>
                  <a:pt x="1822246" y="2107908"/>
                </a:lnTo>
                <a:lnTo>
                  <a:pt x="1827364" y="2060663"/>
                </a:lnTo>
                <a:lnTo>
                  <a:pt x="1830006" y="2013724"/>
                </a:lnTo>
                <a:lnTo>
                  <a:pt x="1830197" y="1967179"/>
                </a:lnTo>
                <a:close/>
              </a:path>
              <a:path w="3758565" h="2938779">
                <a:moveTo>
                  <a:pt x="3758069" y="64350"/>
                </a:moveTo>
                <a:lnTo>
                  <a:pt x="3710482" y="0"/>
                </a:lnTo>
                <a:lnTo>
                  <a:pt x="1783613" y="1309573"/>
                </a:lnTo>
                <a:lnTo>
                  <a:pt x="1852879" y="1414856"/>
                </a:lnTo>
                <a:lnTo>
                  <a:pt x="3758069" y="64350"/>
                </a:lnTo>
                <a:close/>
              </a:path>
            </a:pathLst>
          </a:custGeom>
          <a:solidFill>
            <a:srgbClr val="167C82"/>
          </a:solidFill>
        </p:spPr>
        <p:txBody>
          <a:bodyPr wrap="square" lIns="0" tIns="0" rIns="0" bIns="0" rtlCol="0"/>
          <a:lstStyle/>
          <a:p>
            <a:endParaRPr lang="en-US" noProof="0" dirty="0"/>
          </a:p>
        </p:txBody>
      </p:sp>
      <p:sp>
        <p:nvSpPr>
          <p:cNvPr id="30" name="object 14">
            <a:extLst>
              <a:ext uri="{FF2B5EF4-FFF2-40B4-BE49-F238E27FC236}">
                <a16:creationId xmlns:a16="http://schemas.microsoft.com/office/drawing/2014/main" id="{82528DA3-38AA-B1B0-DB0E-BF23A3E9B18D}"/>
              </a:ext>
            </a:extLst>
          </p:cNvPr>
          <p:cNvSpPr/>
          <p:nvPr/>
        </p:nvSpPr>
        <p:spPr>
          <a:xfrm>
            <a:off x="1817299" y="4991515"/>
            <a:ext cx="431800" cy="569595"/>
          </a:xfrm>
          <a:custGeom>
            <a:avLst/>
            <a:gdLst/>
            <a:ahLst/>
            <a:cxnLst/>
            <a:rect l="l" t="t" r="r" b="b"/>
            <a:pathLst>
              <a:path w="431800" h="569595">
                <a:moveTo>
                  <a:pt x="284868" y="0"/>
                </a:moveTo>
                <a:lnTo>
                  <a:pt x="238372" y="4517"/>
                </a:lnTo>
                <a:lnTo>
                  <a:pt x="193444" y="17415"/>
                </a:lnTo>
                <a:lnTo>
                  <a:pt x="151000" y="38046"/>
                </a:lnTo>
                <a:lnTo>
                  <a:pt x="111953" y="65759"/>
                </a:lnTo>
                <a:lnTo>
                  <a:pt x="77220" y="99905"/>
                </a:lnTo>
                <a:lnTo>
                  <a:pt x="47715" y="139834"/>
                </a:lnTo>
                <a:lnTo>
                  <a:pt x="24353" y="184896"/>
                </a:lnTo>
                <a:lnTo>
                  <a:pt x="8048" y="234443"/>
                </a:lnTo>
                <a:lnTo>
                  <a:pt x="0" y="285608"/>
                </a:lnTo>
                <a:lnTo>
                  <a:pt x="441" y="335336"/>
                </a:lnTo>
                <a:lnTo>
                  <a:pt x="8840" y="382693"/>
                </a:lnTo>
                <a:lnTo>
                  <a:pt x="24664" y="426747"/>
                </a:lnTo>
                <a:lnTo>
                  <a:pt x="47381" y="466564"/>
                </a:lnTo>
                <a:lnTo>
                  <a:pt x="76459" y="501211"/>
                </a:lnTo>
                <a:lnTo>
                  <a:pt x="111365" y="529754"/>
                </a:lnTo>
                <a:lnTo>
                  <a:pt x="151568" y="551262"/>
                </a:lnTo>
                <a:lnTo>
                  <a:pt x="196534" y="564800"/>
                </a:lnTo>
                <a:lnTo>
                  <a:pt x="252910" y="568992"/>
                </a:lnTo>
                <a:lnTo>
                  <a:pt x="280742" y="566209"/>
                </a:lnTo>
                <a:lnTo>
                  <a:pt x="308091" y="560423"/>
                </a:lnTo>
                <a:lnTo>
                  <a:pt x="277103" y="531282"/>
                </a:lnTo>
                <a:lnTo>
                  <a:pt x="251450" y="497005"/>
                </a:lnTo>
                <a:lnTo>
                  <a:pt x="231584" y="458371"/>
                </a:lnTo>
                <a:lnTo>
                  <a:pt x="217959" y="416156"/>
                </a:lnTo>
                <a:lnTo>
                  <a:pt x="211027" y="371136"/>
                </a:lnTo>
                <a:lnTo>
                  <a:pt x="211242" y="324090"/>
                </a:lnTo>
                <a:lnTo>
                  <a:pt x="219057" y="275793"/>
                </a:lnTo>
                <a:lnTo>
                  <a:pt x="234249" y="228942"/>
                </a:lnTo>
                <a:lnTo>
                  <a:pt x="255776" y="186072"/>
                </a:lnTo>
                <a:lnTo>
                  <a:pt x="282867" y="147720"/>
                </a:lnTo>
                <a:lnTo>
                  <a:pt x="314753" y="114423"/>
                </a:lnTo>
                <a:lnTo>
                  <a:pt x="350661" y="86720"/>
                </a:lnTo>
                <a:lnTo>
                  <a:pt x="389820" y="65146"/>
                </a:lnTo>
                <a:lnTo>
                  <a:pt x="431459" y="50240"/>
                </a:lnTo>
                <a:lnTo>
                  <a:pt x="409258" y="34740"/>
                </a:lnTo>
                <a:lnTo>
                  <a:pt x="385229" y="21793"/>
                </a:lnTo>
                <a:lnTo>
                  <a:pt x="359454" y="11637"/>
                </a:lnTo>
                <a:lnTo>
                  <a:pt x="332017" y="4513"/>
                </a:lnTo>
                <a:lnTo>
                  <a:pt x="284868" y="0"/>
                </a:lnTo>
                <a:close/>
              </a:path>
            </a:pathLst>
          </a:custGeom>
          <a:solidFill>
            <a:srgbClr val="1C0F21"/>
          </a:solidFill>
        </p:spPr>
        <p:txBody>
          <a:bodyPr wrap="square" lIns="0" tIns="0" rIns="0" bIns="0" rtlCol="0"/>
          <a:lstStyle/>
          <a:p>
            <a:endParaRPr lang="en-US" noProof="0" dirty="0"/>
          </a:p>
        </p:txBody>
      </p:sp>
      <p:sp>
        <p:nvSpPr>
          <p:cNvPr id="31" name="object 15">
            <a:extLst>
              <a:ext uri="{FF2B5EF4-FFF2-40B4-BE49-F238E27FC236}">
                <a16:creationId xmlns:a16="http://schemas.microsoft.com/office/drawing/2014/main" id="{2B6462C0-1F69-7690-4F44-9EDF53379C04}"/>
              </a:ext>
            </a:extLst>
          </p:cNvPr>
          <p:cNvSpPr/>
          <p:nvPr/>
        </p:nvSpPr>
        <p:spPr>
          <a:xfrm>
            <a:off x="2028322" y="5041750"/>
            <a:ext cx="318135" cy="510540"/>
          </a:xfrm>
          <a:custGeom>
            <a:avLst/>
            <a:gdLst/>
            <a:ahLst/>
            <a:cxnLst/>
            <a:rect l="l" t="t" r="r" b="b"/>
            <a:pathLst>
              <a:path w="318135" h="510539">
                <a:moveTo>
                  <a:pt x="220442" y="0"/>
                </a:moveTo>
                <a:lnTo>
                  <a:pt x="178799" y="14909"/>
                </a:lnTo>
                <a:lnTo>
                  <a:pt x="139639" y="36484"/>
                </a:lnTo>
                <a:lnTo>
                  <a:pt x="103730" y="64188"/>
                </a:lnTo>
                <a:lnTo>
                  <a:pt x="71845" y="97483"/>
                </a:lnTo>
                <a:lnTo>
                  <a:pt x="44753" y="135833"/>
                </a:lnTo>
                <a:lnTo>
                  <a:pt x="23224" y="178702"/>
                </a:lnTo>
                <a:lnTo>
                  <a:pt x="8030" y="225553"/>
                </a:lnTo>
                <a:lnTo>
                  <a:pt x="214" y="273853"/>
                </a:lnTo>
                <a:lnTo>
                  <a:pt x="0" y="320901"/>
                </a:lnTo>
                <a:lnTo>
                  <a:pt x="6932" y="365920"/>
                </a:lnTo>
                <a:lnTo>
                  <a:pt x="20558" y="408134"/>
                </a:lnTo>
                <a:lnTo>
                  <a:pt x="40426" y="446767"/>
                </a:lnTo>
                <a:lnTo>
                  <a:pt x="66082" y="481042"/>
                </a:lnTo>
                <a:lnTo>
                  <a:pt x="97074" y="510183"/>
                </a:lnTo>
                <a:lnTo>
                  <a:pt x="138713" y="495276"/>
                </a:lnTo>
                <a:lnTo>
                  <a:pt x="177873" y="473703"/>
                </a:lnTo>
                <a:lnTo>
                  <a:pt x="213781" y="445999"/>
                </a:lnTo>
                <a:lnTo>
                  <a:pt x="245666" y="412703"/>
                </a:lnTo>
                <a:lnTo>
                  <a:pt x="272758" y="374351"/>
                </a:lnTo>
                <a:lnTo>
                  <a:pt x="294285" y="331481"/>
                </a:lnTo>
                <a:lnTo>
                  <a:pt x="309476" y="284630"/>
                </a:lnTo>
                <a:lnTo>
                  <a:pt x="317291" y="236333"/>
                </a:lnTo>
                <a:lnTo>
                  <a:pt x="317506" y="189286"/>
                </a:lnTo>
                <a:lnTo>
                  <a:pt x="310575" y="144267"/>
                </a:lnTo>
                <a:lnTo>
                  <a:pt x="296949" y="102052"/>
                </a:lnTo>
                <a:lnTo>
                  <a:pt x="277083" y="63417"/>
                </a:lnTo>
                <a:lnTo>
                  <a:pt x="251430" y="29141"/>
                </a:lnTo>
                <a:lnTo>
                  <a:pt x="220442" y="0"/>
                </a:lnTo>
                <a:close/>
              </a:path>
            </a:pathLst>
          </a:custGeom>
          <a:solidFill>
            <a:srgbClr val="FFFFFF"/>
          </a:solidFill>
        </p:spPr>
        <p:txBody>
          <a:bodyPr wrap="square" lIns="0" tIns="0" rIns="0" bIns="0" rtlCol="0"/>
          <a:lstStyle/>
          <a:p>
            <a:endParaRPr lang="en-US" noProof="0" dirty="0"/>
          </a:p>
        </p:txBody>
      </p:sp>
      <p:sp>
        <p:nvSpPr>
          <p:cNvPr id="32" name="object 16">
            <a:extLst>
              <a:ext uri="{FF2B5EF4-FFF2-40B4-BE49-F238E27FC236}">
                <a16:creationId xmlns:a16="http://schemas.microsoft.com/office/drawing/2014/main" id="{0B400FCA-9564-2B6D-AE19-ADE491F32203}"/>
              </a:ext>
            </a:extLst>
          </p:cNvPr>
          <p:cNvSpPr/>
          <p:nvPr/>
        </p:nvSpPr>
        <p:spPr>
          <a:xfrm>
            <a:off x="1686521" y="4417091"/>
            <a:ext cx="1541145" cy="1549400"/>
          </a:xfrm>
          <a:custGeom>
            <a:avLst/>
            <a:gdLst/>
            <a:ahLst/>
            <a:cxnLst/>
            <a:rect l="l" t="t" r="r" b="b"/>
            <a:pathLst>
              <a:path w="1541145" h="1549400">
                <a:moveTo>
                  <a:pt x="1350733" y="182930"/>
                </a:moveTo>
                <a:lnTo>
                  <a:pt x="1313522" y="146316"/>
                </a:lnTo>
                <a:lnTo>
                  <a:pt x="1115288" y="104025"/>
                </a:lnTo>
                <a:lnTo>
                  <a:pt x="1013193" y="84493"/>
                </a:lnTo>
                <a:lnTo>
                  <a:pt x="962088" y="75069"/>
                </a:lnTo>
                <a:lnTo>
                  <a:pt x="910945" y="65925"/>
                </a:lnTo>
                <a:lnTo>
                  <a:pt x="859777" y="57111"/>
                </a:lnTo>
                <a:lnTo>
                  <a:pt x="808596" y="48691"/>
                </a:lnTo>
                <a:lnTo>
                  <a:pt x="757377" y="40703"/>
                </a:lnTo>
                <a:lnTo>
                  <a:pt x="706158" y="33197"/>
                </a:lnTo>
                <a:lnTo>
                  <a:pt x="654926" y="26225"/>
                </a:lnTo>
                <a:lnTo>
                  <a:pt x="603694" y="19837"/>
                </a:lnTo>
                <a:lnTo>
                  <a:pt x="552462" y="14084"/>
                </a:lnTo>
                <a:lnTo>
                  <a:pt x="501230" y="9004"/>
                </a:lnTo>
                <a:lnTo>
                  <a:pt x="450024" y="4660"/>
                </a:lnTo>
                <a:lnTo>
                  <a:pt x="398830" y="1104"/>
                </a:lnTo>
                <a:lnTo>
                  <a:pt x="367626" y="0"/>
                </a:lnTo>
                <a:lnTo>
                  <a:pt x="352628" y="800"/>
                </a:lnTo>
                <a:lnTo>
                  <a:pt x="338543" y="3111"/>
                </a:lnTo>
                <a:lnTo>
                  <a:pt x="326136" y="7543"/>
                </a:lnTo>
                <a:lnTo>
                  <a:pt x="316738" y="14033"/>
                </a:lnTo>
                <a:lnTo>
                  <a:pt x="311645" y="22098"/>
                </a:lnTo>
                <a:lnTo>
                  <a:pt x="312166" y="31229"/>
                </a:lnTo>
                <a:lnTo>
                  <a:pt x="345287" y="53581"/>
                </a:lnTo>
                <a:lnTo>
                  <a:pt x="397624" y="62953"/>
                </a:lnTo>
                <a:lnTo>
                  <a:pt x="446951" y="67691"/>
                </a:lnTo>
                <a:lnTo>
                  <a:pt x="496303" y="72758"/>
                </a:lnTo>
                <a:lnTo>
                  <a:pt x="545642" y="78155"/>
                </a:lnTo>
                <a:lnTo>
                  <a:pt x="594995" y="83870"/>
                </a:lnTo>
                <a:lnTo>
                  <a:pt x="644334" y="89916"/>
                </a:lnTo>
                <a:lnTo>
                  <a:pt x="693674" y="96278"/>
                </a:lnTo>
                <a:lnTo>
                  <a:pt x="742988" y="102971"/>
                </a:lnTo>
                <a:lnTo>
                  <a:pt x="792276" y="109982"/>
                </a:lnTo>
                <a:lnTo>
                  <a:pt x="841527" y="117309"/>
                </a:lnTo>
                <a:lnTo>
                  <a:pt x="890752" y="124968"/>
                </a:lnTo>
                <a:lnTo>
                  <a:pt x="939927" y="132930"/>
                </a:lnTo>
                <a:lnTo>
                  <a:pt x="989063" y="141211"/>
                </a:lnTo>
                <a:lnTo>
                  <a:pt x="1038136" y="149821"/>
                </a:lnTo>
                <a:lnTo>
                  <a:pt x="1087158" y="158737"/>
                </a:lnTo>
                <a:lnTo>
                  <a:pt x="1136116" y="167970"/>
                </a:lnTo>
                <a:lnTo>
                  <a:pt x="1184986" y="177507"/>
                </a:lnTo>
                <a:lnTo>
                  <a:pt x="1233792" y="187375"/>
                </a:lnTo>
                <a:lnTo>
                  <a:pt x="1282509" y="197548"/>
                </a:lnTo>
                <a:lnTo>
                  <a:pt x="1331137" y="208026"/>
                </a:lnTo>
                <a:lnTo>
                  <a:pt x="1332331" y="218605"/>
                </a:lnTo>
                <a:lnTo>
                  <a:pt x="1349044" y="203034"/>
                </a:lnTo>
                <a:lnTo>
                  <a:pt x="1350733" y="182930"/>
                </a:lnTo>
                <a:close/>
              </a:path>
              <a:path w="1541145" h="1549400">
                <a:moveTo>
                  <a:pt x="1509674" y="946099"/>
                </a:moveTo>
                <a:lnTo>
                  <a:pt x="1509433" y="919403"/>
                </a:lnTo>
                <a:lnTo>
                  <a:pt x="1502092" y="917359"/>
                </a:lnTo>
                <a:lnTo>
                  <a:pt x="1487995" y="939977"/>
                </a:lnTo>
                <a:lnTo>
                  <a:pt x="1463014" y="985837"/>
                </a:lnTo>
                <a:lnTo>
                  <a:pt x="1429562" y="1054582"/>
                </a:lnTo>
                <a:lnTo>
                  <a:pt x="1398066" y="1122260"/>
                </a:lnTo>
                <a:lnTo>
                  <a:pt x="1378140" y="1166990"/>
                </a:lnTo>
                <a:lnTo>
                  <a:pt x="1368513" y="1189456"/>
                </a:lnTo>
                <a:lnTo>
                  <a:pt x="1358519" y="1211745"/>
                </a:lnTo>
                <a:lnTo>
                  <a:pt x="1336078" y="1255115"/>
                </a:lnTo>
                <a:lnTo>
                  <a:pt x="1309522" y="1296123"/>
                </a:lnTo>
                <a:lnTo>
                  <a:pt x="1289748" y="1322044"/>
                </a:lnTo>
                <a:lnTo>
                  <a:pt x="1285036" y="1328788"/>
                </a:lnTo>
                <a:lnTo>
                  <a:pt x="1259255" y="1357934"/>
                </a:lnTo>
                <a:lnTo>
                  <a:pt x="1240536" y="1376997"/>
                </a:lnTo>
                <a:lnTo>
                  <a:pt x="1235036" y="1383169"/>
                </a:lnTo>
                <a:lnTo>
                  <a:pt x="1191463" y="1421752"/>
                </a:lnTo>
                <a:lnTo>
                  <a:pt x="1151953" y="1453222"/>
                </a:lnTo>
                <a:lnTo>
                  <a:pt x="1110983" y="1483423"/>
                </a:lnTo>
                <a:lnTo>
                  <a:pt x="1069162" y="1512938"/>
                </a:lnTo>
                <a:lnTo>
                  <a:pt x="1027074" y="1542376"/>
                </a:lnTo>
                <a:lnTo>
                  <a:pt x="1030897" y="1548980"/>
                </a:lnTo>
                <a:lnTo>
                  <a:pt x="1077341" y="1526857"/>
                </a:lnTo>
                <a:lnTo>
                  <a:pt x="1123442" y="1503794"/>
                </a:lnTo>
                <a:lnTo>
                  <a:pt x="1169009" y="1479207"/>
                </a:lnTo>
                <a:lnTo>
                  <a:pt x="1213866" y="1452575"/>
                </a:lnTo>
                <a:lnTo>
                  <a:pt x="1246606" y="1430578"/>
                </a:lnTo>
                <a:lnTo>
                  <a:pt x="1293812" y="1393888"/>
                </a:lnTo>
                <a:lnTo>
                  <a:pt x="1323200" y="1366647"/>
                </a:lnTo>
                <a:lnTo>
                  <a:pt x="1355229" y="1332433"/>
                </a:lnTo>
                <a:lnTo>
                  <a:pt x="1389062" y="1290739"/>
                </a:lnTo>
                <a:lnTo>
                  <a:pt x="1420596" y="1247101"/>
                </a:lnTo>
                <a:lnTo>
                  <a:pt x="1448536" y="1201140"/>
                </a:lnTo>
                <a:lnTo>
                  <a:pt x="1470685" y="1152512"/>
                </a:lnTo>
                <a:lnTo>
                  <a:pt x="1486877" y="1101979"/>
                </a:lnTo>
                <a:lnTo>
                  <a:pt x="1498612" y="1050594"/>
                </a:lnTo>
                <a:lnTo>
                  <a:pt x="1506232" y="998664"/>
                </a:lnTo>
                <a:lnTo>
                  <a:pt x="1508544" y="972489"/>
                </a:lnTo>
                <a:lnTo>
                  <a:pt x="1509674" y="946099"/>
                </a:lnTo>
                <a:close/>
              </a:path>
              <a:path w="1541145" h="1549400">
                <a:moveTo>
                  <a:pt x="1541106" y="600989"/>
                </a:moveTo>
                <a:lnTo>
                  <a:pt x="1531124" y="547611"/>
                </a:lnTo>
                <a:lnTo>
                  <a:pt x="1522425" y="508177"/>
                </a:lnTo>
                <a:lnTo>
                  <a:pt x="1513255" y="468718"/>
                </a:lnTo>
                <a:lnTo>
                  <a:pt x="1503616" y="429260"/>
                </a:lnTo>
                <a:lnTo>
                  <a:pt x="1482674" y="376974"/>
                </a:lnTo>
                <a:lnTo>
                  <a:pt x="1430134" y="335470"/>
                </a:lnTo>
                <a:lnTo>
                  <a:pt x="1381721" y="317627"/>
                </a:lnTo>
                <a:lnTo>
                  <a:pt x="1327823" y="305193"/>
                </a:lnTo>
                <a:lnTo>
                  <a:pt x="1272984" y="296240"/>
                </a:lnTo>
                <a:lnTo>
                  <a:pt x="327533" y="158026"/>
                </a:lnTo>
                <a:lnTo>
                  <a:pt x="259283" y="149529"/>
                </a:lnTo>
                <a:lnTo>
                  <a:pt x="225704" y="148005"/>
                </a:lnTo>
                <a:lnTo>
                  <a:pt x="193255" y="149733"/>
                </a:lnTo>
                <a:lnTo>
                  <a:pt x="129146" y="167525"/>
                </a:lnTo>
                <a:lnTo>
                  <a:pt x="78981" y="197510"/>
                </a:lnTo>
                <a:lnTo>
                  <a:pt x="45300" y="226428"/>
                </a:lnTo>
                <a:lnTo>
                  <a:pt x="20142" y="258838"/>
                </a:lnTo>
                <a:lnTo>
                  <a:pt x="7785" y="294157"/>
                </a:lnTo>
                <a:lnTo>
                  <a:pt x="12509" y="331762"/>
                </a:lnTo>
                <a:lnTo>
                  <a:pt x="0" y="350278"/>
                </a:lnTo>
                <a:lnTo>
                  <a:pt x="1437767" y="620712"/>
                </a:lnTo>
                <a:lnTo>
                  <a:pt x="1466748" y="625182"/>
                </a:lnTo>
                <a:lnTo>
                  <a:pt x="1495615" y="626846"/>
                </a:lnTo>
                <a:lnTo>
                  <a:pt x="1520342" y="623709"/>
                </a:lnTo>
                <a:lnTo>
                  <a:pt x="1536890" y="613752"/>
                </a:lnTo>
                <a:lnTo>
                  <a:pt x="1540103" y="607644"/>
                </a:lnTo>
                <a:lnTo>
                  <a:pt x="1541106" y="600989"/>
                </a:lnTo>
                <a:close/>
              </a:path>
            </a:pathLst>
          </a:custGeom>
          <a:solidFill>
            <a:srgbClr val="9BCCC1"/>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2313DD2C-F2FC-9D45-8C93-7945177BEFEF}"/>
              </a:ext>
            </a:extLst>
          </p:cNvPr>
          <p:cNvPicPr/>
          <p:nvPr/>
        </p:nvPicPr>
        <p:blipFill>
          <a:blip r:embed="rId4" cstate="email">
            <a:extLst>
              <a:ext uri="{28A0092B-C50C-407E-A947-70E740481C1C}">
                <a14:useLocalDpi xmlns:a14="http://schemas.microsoft.com/office/drawing/2010/main"/>
              </a:ext>
            </a:extLst>
          </a:blip>
          <a:stretch>
            <a:fillRect/>
          </a:stretch>
        </p:blipFill>
        <p:spPr>
          <a:xfrm>
            <a:off x="1817735" y="7995223"/>
            <a:ext cx="3022410" cy="1834221"/>
          </a:xfrm>
          <a:prstGeom prst="rect">
            <a:avLst/>
          </a:prstGeom>
        </p:spPr>
      </p:pic>
      <p:sp>
        <p:nvSpPr>
          <p:cNvPr id="34" name="object 3">
            <a:extLst>
              <a:ext uri="{FF2B5EF4-FFF2-40B4-BE49-F238E27FC236}">
                <a16:creationId xmlns:a16="http://schemas.microsoft.com/office/drawing/2014/main" id="{B1B6C5AF-BB7D-6384-FFFA-7E9E3871C578}"/>
              </a:ext>
            </a:extLst>
          </p:cNvPr>
          <p:cNvSpPr/>
          <p:nvPr/>
        </p:nvSpPr>
        <p:spPr>
          <a:xfrm>
            <a:off x="7141259" y="4581480"/>
            <a:ext cx="11749991" cy="4876800"/>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lang="en-US" noProof="0" dirty="0"/>
          </a:p>
        </p:txBody>
      </p:sp>
      <p:sp>
        <p:nvSpPr>
          <p:cNvPr id="37" name="object 4">
            <a:extLst>
              <a:ext uri="{FF2B5EF4-FFF2-40B4-BE49-F238E27FC236}">
                <a16:creationId xmlns:a16="http://schemas.microsoft.com/office/drawing/2014/main" id="{BBA9F16A-D329-F423-4CDF-983E7126EA66}"/>
              </a:ext>
            </a:extLst>
          </p:cNvPr>
          <p:cNvSpPr txBox="1"/>
          <p:nvPr/>
        </p:nvSpPr>
        <p:spPr>
          <a:xfrm>
            <a:off x="7766788" y="5009265"/>
            <a:ext cx="10682998" cy="4021229"/>
          </a:xfrm>
          <a:prstGeom prst="rect">
            <a:avLst/>
          </a:prstGeom>
        </p:spPr>
        <p:txBody>
          <a:bodyPr vert="horz" wrap="square" lIns="0" tIns="80645" rIns="0" bIns="0" rtlCol="0">
            <a:spAutoFit/>
          </a:bodyPr>
          <a:lstStyle/>
          <a:p>
            <a:pPr marL="12700" marR="5080">
              <a:lnSpc>
                <a:spcPts val="3450"/>
              </a:lnSpc>
              <a:spcBef>
                <a:spcPts val="635"/>
              </a:spcBef>
            </a:pPr>
            <a:r>
              <a:rPr lang="en-US" sz="3300" b="1" spc="-150" noProof="0" dirty="0">
                <a:solidFill>
                  <a:srgbClr val="231F20"/>
                </a:solidFill>
                <a:latin typeface="Calibri"/>
                <a:cs typeface="Calibri"/>
              </a:rPr>
              <a:t>1. Device recognition </a:t>
            </a:r>
          </a:p>
          <a:p>
            <a:pPr marL="12700" marR="5080">
              <a:lnSpc>
                <a:spcPts val="2500"/>
              </a:lnSpc>
              <a:spcBef>
                <a:spcPts val="635"/>
              </a:spcBef>
            </a:pPr>
            <a:r>
              <a:rPr lang="en-US" sz="2450" spc="80" noProof="0" dirty="0">
                <a:solidFill>
                  <a:srgbClr val="231F20"/>
                </a:solidFill>
                <a:latin typeface="Calibri"/>
                <a:cs typeface="Calibri"/>
              </a:rPr>
              <a:t>When registering for a service or application, two keys are generated: a public key and a private key. The private key, associated with your device, interacts with the public key, which is integrated into the service or application. When logging in, the public key validates the authenticity of the private key.</a:t>
            </a:r>
          </a:p>
          <a:p>
            <a:pPr marL="12700" marR="5080">
              <a:lnSpc>
                <a:spcPts val="2500"/>
              </a:lnSpc>
              <a:spcBef>
                <a:spcPts val="635"/>
              </a:spcBef>
            </a:pPr>
            <a:endParaRPr lang="en-US" sz="3550" noProof="0" dirty="0">
              <a:latin typeface="Calibri"/>
              <a:cs typeface="Calibri"/>
            </a:endParaRPr>
          </a:p>
          <a:p>
            <a:pPr marL="12700" marR="436245">
              <a:lnSpc>
                <a:spcPts val="3450"/>
              </a:lnSpc>
            </a:pPr>
            <a:r>
              <a:rPr lang="en-US" sz="3300" b="1" spc="-150" noProof="0" dirty="0">
                <a:solidFill>
                  <a:srgbClr val="231F20"/>
                </a:solidFill>
                <a:latin typeface="Calibri"/>
                <a:cs typeface="Calibri"/>
              </a:rPr>
              <a:t>2. User Recognition </a:t>
            </a:r>
          </a:p>
          <a:p>
            <a:pPr marL="12700" marR="436245">
              <a:lnSpc>
                <a:spcPts val="2500"/>
              </a:lnSpc>
            </a:pPr>
            <a:r>
              <a:rPr lang="en-US" sz="2450" spc="80" noProof="0" dirty="0">
                <a:solidFill>
                  <a:srgbClr val="231F20"/>
                </a:solidFill>
                <a:latin typeface="Calibri"/>
                <a:cs typeface="Calibri"/>
              </a:rPr>
              <a:t>To ensure that the device is used by its rightful owner, a second layer of authentication is put in place. The user can choose from different methods: biometric unlocking, fingerprint, or PIN.</a:t>
            </a:r>
          </a:p>
        </p:txBody>
      </p:sp>
      <p:sp>
        <p:nvSpPr>
          <p:cNvPr id="38" name="object 4">
            <a:extLst>
              <a:ext uri="{FF2B5EF4-FFF2-40B4-BE49-F238E27FC236}">
                <a16:creationId xmlns:a16="http://schemas.microsoft.com/office/drawing/2014/main" id="{D5A21F10-9A3E-8B75-63BC-260218FE01D7}"/>
              </a:ext>
            </a:extLst>
          </p:cNvPr>
          <p:cNvSpPr txBox="1"/>
          <p:nvPr/>
        </p:nvSpPr>
        <p:spPr>
          <a:xfrm>
            <a:off x="7674755" y="2759075"/>
            <a:ext cx="10682998" cy="1398716"/>
          </a:xfrm>
          <a:prstGeom prst="rect">
            <a:avLst/>
          </a:prstGeom>
        </p:spPr>
        <p:txBody>
          <a:bodyPr vert="horz" wrap="square" lIns="0" tIns="80645" rIns="0" bIns="0" rtlCol="0">
            <a:spAutoFit/>
          </a:bodyPr>
          <a:lstStyle/>
          <a:p>
            <a:pPr marL="12700" marR="5080">
              <a:lnSpc>
                <a:spcPts val="3450"/>
              </a:lnSpc>
              <a:spcBef>
                <a:spcPts val="635"/>
              </a:spcBef>
            </a:pPr>
            <a:r>
              <a:rPr lang="en-US" sz="2450" spc="80" noProof="0" dirty="0">
                <a:solidFill>
                  <a:srgbClr val="231F20"/>
                </a:solidFill>
                <a:latin typeface="Calibri"/>
                <a:cs typeface="Calibri"/>
              </a:rPr>
              <a:t>A passkey is an authentication technology developed by the FIDO Alliance, an organization dedicated to creating secure alternatives to passwords, this method works in two steps:</a:t>
            </a:r>
          </a:p>
        </p:txBody>
      </p:sp>
      <p:sp>
        <p:nvSpPr>
          <p:cNvPr id="39" name="object 4">
            <a:extLst>
              <a:ext uri="{FF2B5EF4-FFF2-40B4-BE49-F238E27FC236}">
                <a16:creationId xmlns:a16="http://schemas.microsoft.com/office/drawing/2014/main" id="{539DF23D-E703-0E87-034B-CBC2FB1FC524}"/>
              </a:ext>
            </a:extLst>
          </p:cNvPr>
          <p:cNvSpPr txBox="1"/>
          <p:nvPr/>
        </p:nvSpPr>
        <p:spPr>
          <a:xfrm>
            <a:off x="7798538" y="9734663"/>
            <a:ext cx="10682998" cy="949875"/>
          </a:xfrm>
          <a:prstGeom prst="rect">
            <a:avLst/>
          </a:prstGeom>
        </p:spPr>
        <p:txBody>
          <a:bodyPr vert="horz" wrap="square" lIns="0" tIns="80645" rIns="0" bIns="0" rtlCol="0">
            <a:spAutoFit/>
          </a:bodyPr>
          <a:lstStyle/>
          <a:p>
            <a:pPr marL="12700" marR="5080">
              <a:lnSpc>
                <a:spcPts val="3450"/>
              </a:lnSpc>
              <a:spcBef>
                <a:spcPts val="635"/>
              </a:spcBef>
            </a:pPr>
            <a:r>
              <a:rPr lang="en-US" sz="2450" spc="80" noProof="0" dirty="0">
                <a:solidFill>
                  <a:srgbClr val="231F20"/>
                </a:solidFill>
                <a:latin typeface="Calibri"/>
                <a:cs typeface="Calibri"/>
              </a:rPr>
              <a:t>Thus, passkeys offer a secure and convenient solution, eliminating the risks associated with traditional passwords.</a:t>
            </a:r>
          </a:p>
        </p:txBody>
      </p:sp>
      <p:grpSp>
        <p:nvGrpSpPr>
          <p:cNvPr id="62" name="Groupe 61">
            <a:extLst>
              <a:ext uri="{FF2B5EF4-FFF2-40B4-BE49-F238E27FC236}">
                <a16:creationId xmlns:a16="http://schemas.microsoft.com/office/drawing/2014/main" id="{61E24A94-3F22-5DC7-2264-EC74887A4FCE}"/>
              </a:ext>
            </a:extLst>
          </p:cNvPr>
          <p:cNvGrpSpPr/>
          <p:nvPr/>
        </p:nvGrpSpPr>
        <p:grpSpPr>
          <a:xfrm>
            <a:off x="812716" y="349703"/>
            <a:ext cx="18467632" cy="656875"/>
            <a:chOff x="812716" y="349703"/>
            <a:chExt cx="18467632" cy="656875"/>
          </a:xfrm>
        </p:grpSpPr>
        <p:sp>
          <p:nvSpPr>
            <p:cNvPr id="63" name="Forme libre : forme 62">
              <a:extLst>
                <a:ext uri="{FF2B5EF4-FFF2-40B4-BE49-F238E27FC236}">
                  <a16:creationId xmlns:a16="http://schemas.microsoft.com/office/drawing/2014/main" id="{33579D1E-F22A-546D-3F15-E80B1512CCD1}"/>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64" name="Forme libre : forme 63">
              <a:extLst>
                <a:ext uri="{FF2B5EF4-FFF2-40B4-BE49-F238E27FC236}">
                  <a16:creationId xmlns:a16="http://schemas.microsoft.com/office/drawing/2014/main" id="{0BCFF8FB-3979-5852-A4D9-3660A47DF4EC}"/>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65" name="Forme libre : forme 64">
              <a:extLst>
                <a:ext uri="{FF2B5EF4-FFF2-40B4-BE49-F238E27FC236}">
                  <a16:creationId xmlns:a16="http://schemas.microsoft.com/office/drawing/2014/main" id="{5F41F764-50CF-ADAC-0E04-445DE40D90B3}"/>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66" name="Graphique 23">
              <a:extLst>
                <a:ext uri="{FF2B5EF4-FFF2-40B4-BE49-F238E27FC236}">
                  <a16:creationId xmlns:a16="http://schemas.microsoft.com/office/drawing/2014/main" id="{5F06659A-2389-0143-3370-B9CE18469DA9}"/>
                </a:ext>
              </a:extLst>
            </p:cNvPr>
            <p:cNvGrpSpPr/>
            <p:nvPr/>
          </p:nvGrpSpPr>
          <p:grpSpPr>
            <a:xfrm>
              <a:off x="812716" y="573001"/>
              <a:ext cx="18467632" cy="433577"/>
              <a:chOff x="812716" y="573001"/>
              <a:chExt cx="18467632" cy="433577"/>
            </a:xfrm>
          </p:grpSpPr>
          <p:sp>
            <p:nvSpPr>
              <p:cNvPr id="68" name="Forme libre : forme 67">
                <a:extLst>
                  <a:ext uri="{FF2B5EF4-FFF2-40B4-BE49-F238E27FC236}">
                    <a16:creationId xmlns:a16="http://schemas.microsoft.com/office/drawing/2014/main" id="{823F3948-8C43-FC7A-1432-69BA5F533B77}"/>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endParaRPr lang="en-US" noProof="0" dirty="0"/>
              </a:p>
            </p:txBody>
          </p:sp>
          <p:sp>
            <p:nvSpPr>
              <p:cNvPr id="69" name="Forme libre : forme 68">
                <a:extLst>
                  <a:ext uri="{FF2B5EF4-FFF2-40B4-BE49-F238E27FC236}">
                    <a16:creationId xmlns:a16="http://schemas.microsoft.com/office/drawing/2014/main" id="{571E737B-936F-54BE-56AB-877369E3A405}"/>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70" name="Forme libre : forme 69">
                <a:extLst>
                  <a:ext uri="{FF2B5EF4-FFF2-40B4-BE49-F238E27FC236}">
                    <a16:creationId xmlns:a16="http://schemas.microsoft.com/office/drawing/2014/main" id="{EA7F1340-5AAD-EEE4-3F48-AAB285003710}"/>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71" name="Forme libre : forme 70">
                <a:extLst>
                  <a:ext uri="{FF2B5EF4-FFF2-40B4-BE49-F238E27FC236}">
                    <a16:creationId xmlns:a16="http://schemas.microsoft.com/office/drawing/2014/main" id="{874F9AEA-81B2-C018-10D4-5290DBE59F58}"/>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72" name="Forme libre : forme 71">
                <a:extLst>
                  <a:ext uri="{FF2B5EF4-FFF2-40B4-BE49-F238E27FC236}">
                    <a16:creationId xmlns:a16="http://schemas.microsoft.com/office/drawing/2014/main" id="{0BFC924E-9DF6-3FFD-CBC5-8D1756CC2CB4}"/>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73" name="Forme libre : forme 72">
                <a:extLst>
                  <a:ext uri="{FF2B5EF4-FFF2-40B4-BE49-F238E27FC236}">
                    <a16:creationId xmlns:a16="http://schemas.microsoft.com/office/drawing/2014/main" id="{78DDEB2A-003C-0321-06C5-60FBDAB39679}"/>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74" name="Forme libre : forme 73">
                <a:extLst>
                  <a:ext uri="{FF2B5EF4-FFF2-40B4-BE49-F238E27FC236}">
                    <a16:creationId xmlns:a16="http://schemas.microsoft.com/office/drawing/2014/main" id="{01DDA064-4A94-6277-9A01-21611AE7F810}"/>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75" name="Forme libre : forme 74">
                <a:extLst>
                  <a:ext uri="{FF2B5EF4-FFF2-40B4-BE49-F238E27FC236}">
                    <a16:creationId xmlns:a16="http://schemas.microsoft.com/office/drawing/2014/main" id="{69524AED-B1EE-2021-4418-2ABC09476E97}"/>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76" name="Forme libre : forme 75">
                <a:extLst>
                  <a:ext uri="{FF2B5EF4-FFF2-40B4-BE49-F238E27FC236}">
                    <a16:creationId xmlns:a16="http://schemas.microsoft.com/office/drawing/2014/main" id="{14E0444A-FDD9-7BC7-629D-FF4AE8B8339C}"/>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77" name="Forme libre : forme 76">
                <a:extLst>
                  <a:ext uri="{FF2B5EF4-FFF2-40B4-BE49-F238E27FC236}">
                    <a16:creationId xmlns:a16="http://schemas.microsoft.com/office/drawing/2014/main" id="{4A605545-D540-A959-200D-5FE3E6C6C3F2}"/>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nvGrpSpPr>
              <p:cNvPr id="78" name="Graphique 23">
                <a:extLst>
                  <a:ext uri="{FF2B5EF4-FFF2-40B4-BE49-F238E27FC236}">
                    <a16:creationId xmlns:a16="http://schemas.microsoft.com/office/drawing/2014/main" id="{9F83C45C-5958-67DB-39C8-9FAB9CEFDB75}"/>
                  </a:ext>
                </a:extLst>
              </p:cNvPr>
              <p:cNvGrpSpPr/>
              <p:nvPr/>
            </p:nvGrpSpPr>
            <p:grpSpPr>
              <a:xfrm>
                <a:off x="13071532" y="678117"/>
                <a:ext cx="327628" cy="327628"/>
                <a:chOff x="13071532" y="678117"/>
                <a:chExt cx="327628" cy="327628"/>
              </a:xfrm>
            </p:grpSpPr>
            <p:sp>
              <p:nvSpPr>
                <p:cNvPr id="87" name="Forme libre : forme 86">
                  <a:extLst>
                    <a:ext uri="{FF2B5EF4-FFF2-40B4-BE49-F238E27FC236}">
                      <a16:creationId xmlns:a16="http://schemas.microsoft.com/office/drawing/2014/main" id="{FEAA8608-7BB8-FC51-2CF0-E5830EA72DED}"/>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88" name="Forme libre : forme 87">
                  <a:extLst>
                    <a:ext uri="{FF2B5EF4-FFF2-40B4-BE49-F238E27FC236}">
                      <a16:creationId xmlns:a16="http://schemas.microsoft.com/office/drawing/2014/main" id="{4264CE2C-F2E3-74B9-16F6-F0DDA2085497}"/>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endParaRPr lang="en-US" noProof="0" dirty="0"/>
                </a:p>
              </p:txBody>
            </p:sp>
            <p:sp>
              <p:nvSpPr>
                <p:cNvPr id="89" name="Forme libre : forme 88">
                  <a:extLst>
                    <a:ext uri="{FF2B5EF4-FFF2-40B4-BE49-F238E27FC236}">
                      <a16:creationId xmlns:a16="http://schemas.microsoft.com/office/drawing/2014/main" id="{25FA84F6-8DAD-113E-0CDB-26EA67C354EB}"/>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endParaRPr lang="en-US" noProof="0" dirty="0"/>
                </a:p>
              </p:txBody>
            </p:sp>
          </p:grpSp>
          <p:sp>
            <p:nvSpPr>
              <p:cNvPr id="79" name="Forme libre : forme 78">
                <a:extLst>
                  <a:ext uri="{FF2B5EF4-FFF2-40B4-BE49-F238E27FC236}">
                    <a16:creationId xmlns:a16="http://schemas.microsoft.com/office/drawing/2014/main" id="{A2463AB1-EA2D-701F-0029-888A164574C4}"/>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80" name="Forme libre : forme 79">
                <a:extLst>
                  <a:ext uri="{FF2B5EF4-FFF2-40B4-BE49-F238E27FC236}">
                    <a16:creationId xmlns:a16="http://schemas.microsoft.com/office/drawing/2014/main" id="{E16E4A63-A369-A2FC-6410-C2F0DA5C3CF1}"/>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81" name="Forme libre : forme 80">
                <a:extLst>
                  <a:ext uri="{FF2B5EF4-FFF2-40B4-BE49-F238E27FC236}">
                    <a16:creationId xmlns:a16="http://schemas.microsoft.com/office/drawing/2014/main" id="{E8389D6D-1756-8312-EC0A-EFF4C732606B}"/>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82" name="Forme libre : forme 81">
                <a:extLst>
                  <a:ext uri="{FF2B5EF4-FFF2-40B4-BE49-F238E27FC236}">
                    <a16:creationId xmlns:a16="http://schemas.microsoft.com/office/drawing/2014/main" id="{FCAB51E8-FE92-A7E3-AF28-DEAC68B73AB7}"/>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83" name="Forme libre : forme 82">
                <a:extLst>
                  <a:ext uri="{FF2B5EF4-FFF2-40B4-BE49-F238E27FC236}">
                    <a16:creationId xmlns:a16="http://schemas.microsoft.com/office/drawing/2014/main" id="{E682B3D9-1E11-55C5-A678-07BAB38C5E6F}"/>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84" name="Forme libre : forme 83">
                <a:extLst>
                  <a:ext uri="{FF2B5EF4-FFF2-40B4-BE49-F238E27FC236}">
                    <a16:creationId xmlns:a16="http://schemas.microsoft.com/office/drawing/2014/main" id="{48DB38D4-9BE2-13E1-4592-EA9CABAC7CDE}"/>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85" name="Forme libre : forme 84">
                <a:extLst>
                  <a:ext uri="{FF2B5EF4-FFF2-40B4-BE49-F238E27FC236}">
                    <a16:creationId xmlns:a16="http://schemas.microsoft.com/office/drawing/2014/main" id="{ECCC8C87-A881-C56F-173B-4C0A50D464F3}"/>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86" name="Forme libre : forme 85">
                <a:extLst>
                  <a:ext uri="{FF2B5EF4-FFF2-40B4-BE49-F238E27FC236}">
                    <a16:creationId xmlns:a16="http://schemas.microsoft.com/office/drawing/2014/main" id="{705E8926-0BEA-2FC7-9346-06A43CF15382}"/>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67" name="object 11">
              <a:extLst>
                <a:ext uri="{FF2B5EF4-FFF2-40B4-BE49-F238E27FC236}">
                  <a16:creationId xmlns:a16="http://schemas.microsoft.com/office/drawing/2014/main" id="{B4032E75-4C6B-09EA-7362-03D6763C159C}"/>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spTree>
    <p:extLst>
      <p:ext uri="{BB962C8B-B14F-4D97-AF65-F5344CB8AC3E}">
        <p14:creationId xmlns:p14="http://schemas.microsoft.com/office/powerpoint/2010/main" val="22259821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lang="en-US" noProof="0" dirty="0"/>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lang="en-US" noProof="0" dirty="0"/>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lang="en-US" noProof="0" dirty="0"/>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lang="en-US" noProof="0" dirty="0"/>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lang="en-US" noProof="0" dirty="0"/>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lang="en-US" noProof="0" dirty="0"/>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lang="en-US" noProof="0" dirty="0"/>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lang="en-US" noProof="0" dirty="0"/>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lang="en-US" noProof="0" dirty="0"/>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lang="en-US" noProof="0" dirty="0"/>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lang="en-US" noProof="0" dirty="0"/>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lang="en-US" noProof="0" dirty="0"/>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lang="en-US" noProof="0" dirty="0"/>
            </a:p>
          </p:txBody>
        </p:sp>
      </p:grpSp>
      <p:sp>
        <p:nvSpPr>
          <p:cNvPr id="18" name="object 18"/>
          <p:cNvSpPr txBox="1">
            <a:spLocks noGrp="1"/>
          </p:cNvSpPr>
          <p:nvPr>
            <p:ph type="title" idx="4294967295"/>
          </p:nvPr>
        </p:nvSpPr>
        <p:spPr>
          <a:xfrm>
            <a:off x="10501304" y="2176431"/>
            <a:ext cx="3068320" cy="455894"/>
          </a:xfrm>
          <a:prstGeom prst="rect">
            <a:avLst/>
          </a:prstGeom>
        </p:spPr>
        <p:txBody>
          <a:bodyPr vert="horz" wrap="square" lIns="0" tIns="17145" rIns="0" bIns="0" rtlCol="0">
            <a:spAutoFit/>
          </a:bodyPr>
          <a:lstStyle/>
          <a:p>
            <a:pPr marL="12700">
              <a:lnSpc>
                <a:spcPct val="100000"/>
              </a:lnSpc>
              <a:spcBef>
                <a:spcPts val="135"/>
              </a:spcBef>
            </a:pPr>
            <a:r>
              <a:rPr lang="en-US" sz="2850" b="1" u="sng" spc="-150" noProof="0" dirty="0">
                <a:solidFill>
                  <a:srgbClr val="FFB542"/>
                </a:solidFill>
                <a:uFill>
                  <a:solidFill>
                    <a:srgbClr val="FFB542"/>
                  </a:solidFill>
                </a:uFill>
              </a:rPr>
              <a:t>WITHOUT PASSWORD</a:t>
            </a:r>
            <a:endParaRPr lang="en-US" sz="2850" b="1" spc="-150" noProof="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FFB542"/>
                </a:solidFill>
                <a:latin typeface="Calibri"/>
                <a:cs typeface="Calibri"/>
              </a:rPr>
              <a:t>STRONG AUTHENTIFICATION VIA</a:t>
            </a:r>
            <a:endParaRPr lang="en-US" sz="2850" b="1" spc="-150" noProof="0" dirty="0">
              <a:latin typeface="Calibri"/>
              <a:cs typeface="Calibri"/>
            </a:endParaRPr>
          </a:p>
        </p:txBody>
      </p:sp>
      <p:sp>
        <p:nvSpPr>
          <p:cNvPr id="21" name="object 21"/>
          <p:cNvSpPr txBox="1"/>
          <p:nvPr/>
        </p:nvSpPr>
        <p:spPr>
          <a:xfrm>
            <a:off x="10501305" y="9285268"/>
            <a:ext cx="2477262"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752B8E"/>
                </a:solidFill>
                <a:latin typeface="Calibri"/>
                <a:cs typeface="Calibri"/>
              </a:rPr>
              <a:t>FOR EVERYTHING</a:t>
            </a:r>
            <a:endParaRPr lang="en-US" sz="2850" b="1" spc="-150" noProof="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752B8E"/>
                </a:solidFill>
                <a:latin typeface="Calibri"/>
                <a:cs typeface="Calibri"/>
              </a:rPr>
              <a:t>UNIQUE BUT SIMPLE</a:t>
            </a:r>
            <a:endParaRPr lang="en-US" sz="2850" b="1" spc="-150" noProof="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en-US" sz="2850" b="1" u="sng" spc="-150" noProof="0" dirty="0">
                <a:solidFill>
                  <a:srgbClr val="752B8E"/>
                </a:solidFill>
                <a:uFill>
                  <a:solidFill>
                    <a:srgbClr val="752B8E"/>
                  </a:solidFill>
                </a:uFill>
                <a:latin typeface="Calibri"/>
                <a:cs typeface="Calibri"/>
              </a:rPr>
              <a:t>PASSWORDS                  </a:t>
            </a:r>
            <a:r>
              <a:rPr lang="en-US" sz="2850" b="1" spc="-150" noProof="0" dirty="0">
                <a:solidFill>
                  <a:srgbClr val="752B8E"/>
                </a:solidFill>
                <a:latin typeface="Calibri"/>
                <a:cs typeface="Calibri"/>
              </a:rPr>
              <a:t>   </a:t>
            </a:r>
            <a:r>
              <a:rPr lang="en-US" sz="2850" b="1" u="sng" spc="-150" noProof="0" dirty="0">
                <a:solidFill>
                  <a:srgbClr val="752B8E"/>
                </a:solidFill>
                <a:uFill>
                  <a:solidFill>
                    <a:srgbClr val="752B8E"/>
                  </a:solidFill>
                </a:uFill>
                <a:latin typeface="Calibri"/>
                <a:cs typeface="Calibri"/>
              </a:rPr>
              <a:t>A SIGNLE PASSWORD</a:t>
            </a:r>
            <a:endParaRPr lang="en-US" sz="2850" b="1" spc="-150" noProof="0" dirty="0">
              <a:latin typeface="Calibri"/>
              <a:cs typeface="Calibri"/>
            </a:endParaRPr>
          </a:p>
        </p:txBody>
      </p:sp>
      <p:sp>
        <p:nvSpPr>
          <p:cNvPr id="24" name="object 24"/>
          <p:cNvSpPr txBox="1"/>
          <p:nvPr/>
        </p:nvSpPr>
        <p:spPr>
          <a:xfrm>
            <a:off x="10501305" y="7052736"/>
            <a:ext cx="3077222"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752B8E"/>
                </a:solidFill>
                <a:latin typeface="Calibri"/>
                <a:cs typeface="Calibri"/>
              </a:rPr>
              <a:t>UNIQUE AND STRONG</a:t>
            </a:r>
            <a:endParaRPr lang="en-US" sz="2850" b="1" spc="-150" noProof="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en-US" sz="2850" b="1" u="sng" spc="-150" noProof="0" dirty="0">
                <a:solidFill>
                  <a:srgbClr val="752B8E"/>
                </a:solidFill>
                <a:uFill>
                  <a:solidFill>
                    <a:srgbClr val="752B8E"/>
                  </a:solidFill>
                </a:uFill>
                <a:latin typeface="Calibri"/>
                <a:cs typeface="Calibri"/>
              </a:rPr>
              <a:t>PASSWORDS</a:t>
            </a:r>
            <a:endParaRPr lang="en-US" sz="2850" b="1" spc="-150" noProof="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0A6868"/>
                </a:solidFill>
                <a:latin typeface="Calibri"/>
                <a:cs typeface="Calibri"/>
              </a:rPr>
              <a:t>UNIQUE AND STRONG PASSWORDS</a:t>
            </a:r>
            <a:endParaRPr lang="en-US" sz="2850" b="1" spc="-150" noProof="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en-US" sz="2850" b="1" u="sng" spc="-150" noProof="0" dirty="0">
                <a:solidFill>
                  <a:srgbClr val="0A6868"/>
                </a:solidFill>
                <a:uFill>
                  <a:solidFill>
                    <a:srgbClr val="0A6868"/>
                  </a:solidFill>
                </a:uFill>
                <a:latin typeface="Calibri"/>
                <a:cs typeface="Calibri"/>
              </a:rPr>
              <a:t>+ AUTHENTIFICATION VIA SMS</a:t>
            </a:r>
            <a:endParaRPr lang="en-US" sz="2850" b="1" spc="-150" noProof="0" dirty="0">
              <a:latin typeface="Calibri"/>
              <a:cs typeface="Calibri"/>
            </a:endParaRPr>
          </a:p>
          <a:p>
            <a:pPr>
              <a:lnSpc>
                <a:spcPct val="100000"/>
              </a:lnSpc>
              <a:spcBef>
                <a:spcPts val="20"/>
              </a:spcBef>
            </a:pPr>
            <a:endParaRPr lang="en-US" sz="4050" b="1" spc="-150" noProof="0" dirty="0">
              <a:latin typeface="Calibri"/>
              <a:cs typeface="Calibri"/>
            </a:endParaRPr>
          </a:p>
          <a:p>
            <a:pPr marL="12700" marR="468630">
              <a:lnSpc>
                <a:spcPct val="72300"/>
              </a:lnSpc>
            </a:pPr>
            <a:r>
              <a:rPr lang="en-US" sz="2850" b="1" spc="-150" noProof="0" dirty="0">
                <a:solidFill>
                  <a:srgbClr val="752B8E"/>
                </a:solidFill>
                <a:latin typeface="Calibri"/>
                <a:cs typeface="Calibri"/>
              </a:rPr>
              <a:t>UNIQUE PASSWORDS, STRONG AND W/ </a:t>
            </a:r>
            <a:r>
              <a:rPr lang="en-US" sz="2850" b="1" u="sng" spc="-150" noProof="0" dirty="0">
                <a:solidFill>
                  <a:srgbClr val="752B8E"/>
                </a:solidFill>
                <a:uFill>
                  <a:solidFill>
                    <a:srgbClr val="752B8E"/>
                  </a:solidFill>
                </a:uFill>
                <a:latin typeface="Calibri"/>
                <a:cs typeface="Calibri"/>
              </a:rPr>
              <a:t>A PASSWORD MANAGER</a:t>
            </a:r>
            <a:endParaRPr lang="en-US" sz="2850" b="1" spc="-150" noProof="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en-US" sz="2850" b="1" u="sng" spc="-150" noProof="0" dirty="0">
                <a:solidFill>
                  <a:srgbClr val="0A6868"/>
                </a:solidFill>
                <a:uFill>
                  <a:solidFill>
                    <a:srgbClr val="0A6868"/>
                  </a:solidFill>
                </a:uFill>
                <a:latin typeface="Calibri"/>
                <a:cs typeface="Calibri"/>
              </a:rPr>
              <a:t>+  AUTHENT. VIA APPLICATION	</a:t>
            </a:r>
            <a:endParaRPr lang="en-US" sz="2850" b="1" spc="-150" noProof="0" dirty="0">
              <a:latin typeface="Calibri"/>
              <a:cs typeface="Calibri"/>
            </a:endParaRPr>
          </a:p>
        </p:txBody>
      </p:sp>
      <p:sp>
        <p:nvSpPr>
          <p:cNvPr id="29" name="object 29"/>
          <p:cNvSpPr txBox="1"/>
          <p:nvPr/>
        </p:nvSpPr>
        <p:spPr>
          <a:xfrm>
            <a:off x="15472832" y="7339024"/>
            <a:ext cx="2258054" cy="1104470"/>
          </a:xfrm>
          <a:prstGeom prst="rect">
            <a:avLst/>
          </a:prstGeom>
        </p:spPr>
        <p:txBody>
          <a:bodyPr vert="horz" wrap="square" lIns="0" tIns="160655" rIns="0" bIns="0" rtlCol="0">
            <a:spAutoFit/>
          </a:bodyPr>
          <a:lstStyle/>
          <a:p>
            <a:pPr marL="12700" marR="5080">
              <a:lnSpc>
                <a:spcPct val="75600"/>
              </a:lnSpc>
              <a:spcBef>
                <a:spcPts val="1265"/>
              </a:spcBef>
            </a:pPr>
            <a:r>
              <a:rPr lang="en-US" sz="3950" b="1" spc="-150" noProof="0" dirty="0">
                <a:solidFill>
                  <a:srgbClr val="878787"/>
                </a:solidFill>
                <a:latin typeface="Calibri"/>
                <a:cs typeface="Calibri"/>
              </a:rPr>
              <a:t>OTHER WEBSITES</a:t>
            </a:r>
            <a:endParaRPr lang="en-US" sz="3950" b="1" spc="-150" noProof="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en-US" sz="3950" b="1" spc="-150" noProof="0" dirty="0">
                <a:solidFill>
                  <a:srgbClr val="878787"/>
                </a:solidFill>
                <a:latin typeface="Calibri"/>
                <a:cs typeface="Calibri"/>
              </a:rPr>
              <a:t>MAILBOX, SOCIAL NETWORKS AND BANK ACCOUNT</a:t>
            </a:r>
            <a:endParaRPr lang="en-US" sz="3950" b="1" spc="-150" noProof="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en-US" b="1" spc="-150" noProof="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en-US" b="1" spc="-150" noProof="0" dirty="0"/>
          </a:p>
        </p:txBody>
      </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72143"/>
          </a:xfrm>
          <a:prstGeom prst="rect">
            <a:avLst/>
          </a:prstGeom>
        </p:spPr>
        <p:txBody>
          <a:bodyPr vert="horz" wrap="square" lIns="0" tIns="11430" rIns="0" bIns="0" rtlCol="0">
            <a:spAutoFit/>
          </a:bodyPr>
          <a:lstStyle/>
          <a:p>
            <a:pPr marL="12700" marR="5080">
              <a:lnSpc>
                <a:spcPct val="149500"/>
              </a:lnSpc>
              <a:spcBef>
                <a:spcPts val="90"/>
              </a:spcBef>
            </a:pPr>
            <a:r>
              <a:rPr lang="en-US" sz="2850" b="1" spc="-150" noProof="0" dirty="0">
                <a:solidFill>
                  <a:srgbClr val="FFB542"/>
                </a:solidFill>
                <a:latin typeface="Calibri"/>
                <a:cs typeface="Calibri"/>
              </a:rPr>
              <a:t>DEVICE + (PIN CODE/BIOMETRY)</a:t>
            </a:r>
          </a:p>
          <a:p>
            <a:pPr marL="12700" marR="5080">
              <a:lnSpc>
                <a:spcPct val="149500"/>
              </a:lnSpc>
              <a:spcBef>
                <a:spcPts val="90"/>
              </a:spcBef>
            </a:pPr>
            <a:r>
              <a:rPr lang="en-US" sz="2850" b="1" spc="-150" noProof="0" dirty="0">
                <a:solidFill>
                  <a:srgbClr val="FFB542"/>
                </a:solidFill>
                <a:latin typeface="Calibri"/>
                <a:cs typeface="Calibri"/>
              </a:rPr>
              <a:t> </a:t>
            </a:r>
            <a:r>
              <a:rPr lang="en-US" sz="2850" b="1" spc="-150" noProof="0" dirty="0">
                <a:solidFill>
                  <a:srgbClr val="0A6868"/>
                </a:solidFill>
                <a:latin typeface="Calibri"/>
                <a:cs typeface="Calibri"/>
              </a:rPr>
              <a:t>UNIQUE PASSWORDS, STRONG</a:t>
            </a:r>
            <a:endParaRPr lang="en-US" sz="2850" b="1" spc="-150" noProof="0" dirty="0">
              <a:latin typeface="Calibri"/>
              <a:cs typeface="Calibri"/>
            </a:endParaRPr>
          </a:p>
        </p:txBody>
      </p:sp>
      <p:grpSp>
        <p:nvGrpSpPr>
          <p:cNvPr id="20" name="Groupe 19">
            <a:extLst>
              <a:ext uri="{FF2B5EF4-FFF2-40B4-BE49-F238E27FC236}">
                <a16:creationId xmlns:a16="http://schemas.microsoft.com/office/drawing/2014/main" id="{F807AD17-2967-5110-07AD-55BFB3D677DD}"/>
              </a:ext>
            </a:extLst>
          </p:cNvPr>
          <p:cNvGrpSpPr/>
          <p:nvPr/>
        </p:nvGrpSpPr>
        <p:grpSpPr>
          <a:xfrm>
            <a:off x="812716" y="349703"/>
            <a:ext cx="18467632" cy="656875"/>
            <a:chOff x="812716" y="349703"/>
            <a:chExt cx="18467632" cy="656875"/>
          </a:xfrm>
        </p:grpSpPr>
        <p:sp>
          <p:nvSpPr>
            <p:cNvPr id="47" name="Forme libre : forme 46">
              <a:extLst>
                <a:ext uri="{FF2B5EF4-FFF2-40B4-BE49-F238E27FC236}">
                  <a16:creationId xmlns:a16="http://schemas.microsoft.com/office/drawing/2014/main" id="{334DC601-D2BA-7EF5-8E59-9E4F5F921BA1}"/>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48" name="Forme libre : forme 47">
              <a:extLst>
                <a:ext uri="{FF2B5EF4-FFF2-40B4-BE49-F238E27FC236}">
                  <a16:creationId xmlns:a16="http://schemas.microsoft.com/office/drawing/2014/main" id="{E334745D-6BF4-9D66-6430-BF35C9D94D40}"/>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1" name="Forme libre : forme 50">
              <a:extLst>
                <a:ext uri="{FF2B5EF4-FFF2-40B4-BE49-F238E27FC236}">
                  <a16:creationId xmlns:a16="http://schemas.microsoft.com/office/drawing/2014/main" id="{DDDAC25B-3A2E-27D7-79BA-3954069FCA39}"/>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52" name="Graphique 23">
              <a:extLst>
                <a:ext uri="{FF2B5EF4-FFF2-40B4-BE49-F238E27FC236}">
                  <a16:creationId xmlns:a16="http://schemas.microsoft.com/office/drawing/2014/main" id="{8742BC43-BBF8-DE49-C28A-5B3ECCCA7427}"/>
                </a:ext>
              </a:extLst>
            </p:cNvPr>
            <p:cNvGrpSpPr/>
            <p:nvPr/>
          </p:nvGrpSpPr>
          <p:grpSpPr>
            <a:xfrm>
              <a:off x="812716" y="573001"/>
              <a:ext cx="18467632" cy="433577"/>
              <a:chOff x="812716" y="573001"/>
              <a:chExt cx="18467632" cy="433577"/>
            </a:xfrm>
          </p:grpSpPr>
          <p:sp>
            <p:nvSpPr>
              <p:cNvPr id="54" name="Forme libre : forme 53">
                <a:extLst>
                  <a:ext uri="{FF2B5EF4-FFF2-40B4-BE49-F238E27FC236}">
                    <a16:creationId xmlns:a16="http://schemas.microsoft.com/office/drawing/2014/main" id="{DA80F983-6314-7CC9-3CFB-C3A6864F1F1B}"/>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endParaRPr lang="en-US" noProof="0" dirty="0"/>
              </a:p>
            </p:txBody>
          </p:sp>
          <p:sp>
            <p:nvSpPr>
              <p:cNvPr id="55" name="Forme libre : forme 54">
                <a:extLst>
                  <a:ext uri="{FF2B5EF4-FFF2-40B4-BE49-F238E27FC236}">
                    <a16:creationId xmlns:a16="http://schemas.microsoft.com/office/drawing/2014/main" id="{6DFECAB5-4908-9900-D6C1-139BCCFCFF4C}"/>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56" name="Forme libre : forme 55">
                <a:extLst>
                  <a:ext uri="{FF2B5EF4-FFF2-40B4-BE49-F238E27FC236}">
                    <a16:creationId xmlns:a16="http://schemas.microsoft.com/office/drawing/2014/main" id="{5D9EB98F-0597-9240-C773-04F0D270D7F7}"/>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57" name="Forme libre : forme 56">
                <a:extLst>
                  <a:ext uri="{FF2B5EF4-FFF2-40B4-BE49-F238E27FC236}">
                    <a16:creationId xmlns:a16="http://schemas.microsoft.com/office/drawing/2014/main" id="{3F516D17-9363-F82C-5AFB-A72C55F9766E}"/>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58" name="Forme libre : forme 57">
                <a:extLst>
                  <a:ext uri="{FF2B5EF4-FFF2-40B4-BE49-F238E27FC236}">
                    <a16:creationId xmlns:a16="http://schemas.microsoft.com/office/drawing/2014/main" id="{93094C3F-8088-4CD3-D6C5-B4040714B7A7}"/>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59" name="Forme libre : forme 58">
                <a:extLst>
                  <a:ext uri="{FF2B5EF4-FFF2-40B4-BE49-F238E27FC236}">
                    <a16:creationId xmlns:a16="http://schemas.microsoft.com/office/drawing/2014/main" id="{1A195F99-6F51-D96B-3E16-AA9C43B921F4}"/>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60" name="Forme libre : forme 59">
                <a:extLst>
                  <a:ext uri="{FF2B5EF4-FFF2-40B4-BE49-F238E27FC236}">
                    <a16:creationId xmlns:a16="http://schemas.microsoft.com/office/drawing/2014/main" id="{4E6431C3-C855-E7FD-B25E-0307940D565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61" name="Forme libre : forme 60">
                <a:extLst>
                  <a:ext uri="{FF2B5EF4-FFF2-40B4-BE49-F238E27FC236}">
                    <a16:creationId xmlns:a16="http://schemas.microsoft.com/office/drawing/2014/main" id="{33C700C0-6F2E-D2AF-2DEE-A9E1F56A6AEC}"/>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62" name="Forme libre : forme 61">
                <a:extLst>
                  <a:ext uri="{FF2B5EF4-FFF2-40B4-BE49-F238E27FC236}">
                    <a16:creationId xmlns:a16="http://schemas.microsoft.com/office/drawing/2014/main" id="{32187957-B4F8-79F9-9F13-4DA4DB427F01}"/>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63" name="Forme libre : forme 62">
                <a:extLst>
                  <a:ext uri="{FF2B5EF4-FFF2-40B4-BE49-F238E27FC236}">
                    <a16:creationId xmlns:a16="http://schemas.microsoft.com/office/drawing/2014/main" id="{5BAA08A8-D805-88F6-EF44-75A6715E2AF1}"/>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nvGrpSpPr>
              <p:cNvPr id="64" name="Graphique 23">
                <a:extLst>
                  <a:ext uri="{FF2B5EF4-FFF2-40B4-BE49-F238E27FC236}">
                    <a16:creationId xmlns:a16="http://schemas.microsoft.com/office/drawing/2014/main" id="{EEF3105E-A3CB-13CD-7DD9-EA19FFF66660}"/>
                  </a:ext>
                </a:extLst>
              </p:cNvPr>
              <p:cNvGrpSpPr/>
              <p:nvPr/>
            </p:nvGrpSpPr>
            <p:grpSpPr>
              <a:xfrm>
                <a:off x="13071532" y="678117"/>
                <a:ext cx="327628" cy="327628"/>
                <a:chOff x="13071532" y="678117"/>
                <a:chExt cx="327628" cy="327628"/>
              </a:xfrm>
            </p:grpSpPr>
            <p:sp>
              <p:nvSpPr>
                <p:cNvPr id="73" name="Forme libre : forme 72">
                  <a:extLst>
                    <a:ext uri="{FF2B5EF4-FFF2-40B4-BE49-F238E27FC236}">
                      <a16:creationId xmlns:a16="http://schemas.microsoft.com/office/drawing/2014/main" id="{BE886D2C-8F28-4624-4835-CBF50272E962}"/>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74" name="Forme libre : forme 73">
                  <a:extLst>
                    <a:ext uri="{FF2B5EF4-FFF2-40B4-BE49-F238E27FC236}">
                      <a16:creationId xmlns:a16="http://schemas.microsoft.com/office/drawing/2014/main" id="{868819FE-1E32-645F-E1BB-5D702428CFB1}"/>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endParaRPr lang="en-US" noProof="0" dirty="0"/>
                </a:p>
              </p:txBody>
            </p:sp>
            <p:sp>
              <p:nvSpPr>
                <p:cNvPr id="75" name="Forme libre : forme 74">
                  <a:extLst>
                    <a:ext uri="{FF2B5EF4-FFF2-40B4-BE49-F238E27FC236}">
                      <a16:creationId xmlns:a16="http://schemas.microsoft.com/office/drawing/2014/main" id="{08F542DD-411C-A27B-D023-4E81BEBD09EE}"/>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endParaRPr lang="en-US" noProof="0" dirty="0"/>
                </a:p>
              </p:txBody>
            </p:sp>
          </p:grpSp>
          <p:sp>
            <p:nvSpPr>
              <p:cNvPr id="65" name="Forme libre : forme 64">
                <a:extLst>
                  <a:ext uri="{FF2B5EF4-FFF2-40B4-BE49-F238E27FC236}">
                    <a16:creationId xmlns:a16="http://schemas.microsoft.com/office/drawing/2014/main" id="{7F48FF1C-C69A-3828-808D-EDEBFA8BD151}"/>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66" name="Forme libre : forme 65">
                <a:extLst>
                  <a:ext uri="{FF2B5EF4-FFF2-40B4-BE49-F238E27FC236}">
                    <a16:creationId xmlns:a16="http://schemas.microsoft.com/office/drawing/2014/main" id="{C2BE5E3B-9BA0-5698-9CBB-4B490C4A9F5E}"/>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67" name="Forme libre : forme 66">
                <a:extLst>
                  <a:ext uri="{FF2B5EF4-FFF2-40B4-BE49-F238E27FC236}">
                    <a16:creationId xmlns:a16="http://schemas.microsoft.com/office/drawing/2014/main" id="{AF27A907-0F23-AD37-843F-1AEE057D9B11}"/>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68" name="Forme libre : forme 67">
                <a:extLst>
                  <a:ext uri="{FF2B5EF4-FFF2-40B4-BE49-F238E27FC236}">
                    <a16:creationId xmlns:a16="http://schemas.microsoft.com/office/drawing/2014/main" id="{DE77DC3B-C83B-7F4C-9856-F1C451C1E0C6}"/>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69" name="Forme libre : forme 68">
                <a:extLst>
                  <a:ext uri="{FF2B5EF4-FFF2-40B4-BE49-F238E27FC236}">
                    <a16:creationId xmlns:a16="http://schemas.microsoft.com/office/drawing/2014/main" id="{6CF0C2FC-A122-2927-6222-C1781429F9E4}"/>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70" name="Forme libre : forme 69">
                <a:extLst>
                  <a:ext uri="{FF2B5EF4-FFF2-40B4-BE49-F238E27FC236}">
                    <a16:creationId xmlns:a16="http://schemas.microsoft.com/office/drawing/2014/main" id="{5AC6FDC0-9AA3-7A16-D7D9-160AB9D86743}"/>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71" name="Forme libre : forme 70">
                <a:extLst>
                  <a:ext uri="{FF2B5EF4-FFF2-40B4-BE49-F238E27FC236}">
                    <a16:creationId xmlns:a16="http://schemas.microsoft.com/office/drawing/2014/main" id="{9D614541-C3BD-B636-305F-0824846E38F4}"/>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72" name="Forme libre : forme 71">
                <a:extLst>
                  <a:ext uri="{FF2B5EF4-FFF2-40B4-BE49-F238E27FC236}">
                    <a16:creationId xmlns:a16="http://schemas.microsoft.com/office/drawing/2014/main" id="{059EC429-CC8F-AA88-5DE6-79701B0A7EE3}"/>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53" name="object 11">
              <a:extLst>
                <a:ext uri="{FF2B5EF4-FFF2-40B4-BE49-F238E27FC236}">
                  <a16:creationId xmlns:a16="http://schemas.microsoft.com/office/drawing/2014/main" id="{0FC81DD1-DA28-2E01-E5BE-EDE6B0F05A73}"/>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lang="en-US" noProof="0" dirty="0"/>
          </a:p>
        </p:txBody>
      </p:sp>
      <p:sp>
        <p:nvSpPr>
          <p:cNvPr id="3" name="object 3"/>
          <p:cNvSpPr txBox="1"/>
          <p:nvPr/>
        </p:nvSpPr>
        <p:spPr>
          <a:xfrm>
            <a:off x="12522426" y="6249696"/>
            <a:ext cx="4495165" cy="2984407"/>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noProof="0" dirty="0">
                <a:latin typeface="Calibri"/>
                <a:cs typeface="Calibri"/>
              </a:rPr>
              <a:t>CAUTIOUSLY REVIEW ALERT MESSAGES TO DETECT ANOMALIES </a:t>
            </a:r>
            <a:r>
              <a:rPr lang="en-US" sz="2900" b="1" spc="-150" noProof="0" dirty="0">
                <a:latin typeface="Calibri"/>
                <a:cs typeface="Calibri"/>
              </a:rPr>
              <a:t>SUCH AS LOGINS FROM UNUSUAL DEVICES OR LOCATIONS ON YOUR ACCOUNTS</a:t>
            </a:r>
          </a:p>
        </p:txBody>
      </p:sp>
      <p:sp>
        <p:nvSpPr>
          <p:cNvPr id="4" name="object 4"/>
          <p:cNvSpPr txBox="1">
            <a:spLocks noGrp="1"/>
          </p:cNvSpPr>
          <p:nvPr>
            <p:ph type="title" idx="4294967295"/>
          </p:nvPr>
        </p:nvSpPr>
        <p:spPr>
          <a:xfrm>
            <a:off x="3402180" y="1737599"/>
            <a:ext cx="6268870"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a:t>
            </a:r>
            <a:endParaRPr lang="en-US" sz="7400" b="1" spc="-150" noProof="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lang="en-US" noProof="0" dirty="0"/>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lang="en-US" noProof="0" dirty="0"/>
          </a:p>
        </p:txBody>
      </p:sp>
      <p:sp>
        <p:nvSpPr>
          <p:cNvPr id="7" name="object 7"/>
          <p:cNvSpPr/>
          <p:nvPr/>
        </p:nvSpPr>
        <p:spPr>
          <a:xfrm>
            <a:off x="12036546" y="2873941"/>
            <a:ext cx="6837680" cy="2475262"/>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lang="en-US" noProof="0" dirty="0"/>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lang="en-US" noProof="0" dirty="0"/>
          </a:p>
        </p:txBody>
      </p:sp>
      <p:sp>
        <p:nvSpPr>
          <p:cNvPr id="10" name="object 10"/>
          <p:cNvSpPr txBox="1"/>
          <p:nvPr/>
        </p:nvSpPr>
        <p:spPr>
          <a:xfrm>
            <a:off x="1564488" y="5667970"/>
            <a:ext cx="4008754" cy="2997231"/>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spc="-150" noProof="0" dirty="0">
                <a:solidFill>
                  <a:srgbClr val="231F20"/>
                </a:solidFill>
                <a:uFill>
                  <a:solidFill>
                    <a:srgbClr val="231F20"/>
                  </a:solidFill>
                </a:uFill>
                <a:latin typeface="Calibri"/>
                <a:cs typeface="Calibri"/>
              </a:rPr>
              <a:t>ENABLE TWO FACTOR AUTHENTICATION</a:t>
            </a:r>
            <a:r>
              <a:rPr lang="en-US" sz="2900" b="1" spc="-150" noProof="0" dirty="0">
                <a:solidFill>
                  <a:srgbClr val="231F20"/>
                </a:solidFill>
                <a:uFill>
                  <a:solidFill>
                    <a:srgbClr val="231F20"/>
                  </a:solidFill>
                </a:uFill>
                <a:latin typeface="Calibri"/>
                <a:cs typeface="Calibri"/>
              </a:rPr>
              <a:t> FOR YOUR MOST IMPORTANT ACCOUNTS AND SWITCH TO PASSWORD-FREE IF POSSIBLE</a:t>
            </a:r>
            <a:endParaRPr lang="en-US" sz="2900" b="1" spc="-150" noProof="0" dirty="0">
              <a:latin typeface="Calibri"/>
              <a:cs typeface="Calibri"/>
            </a:endParaRPr>
          </a:p>
        </p:txBody>
      </p:sp>
      <p:sp>
        <p:nvSpPr>
          <p:cNvPr id="11" name="object 11"/>
          <p:cNvSpPr txBox="1"/>
          <p:nvPr/>
        </p:nvSpPr>
        <p:spPr>
          <a:xfrm>
            <a:off x="12448846" y="3181824"/>
            <a:ext cx="5961380" cy="1852430"/>
          </a:xfrm>
          <a:prstGeom prst="rect">
            <a:avLst/>
          </a:prstGeom>
        </p:spPr>
        <p:txBody>
          <a:bodyPr vert="horz" wrap="square" lIns="0" tIns="66675" rIns="0" bIns="0" rtlCol="0">
            <a:spAutoFit/>
          </a:bodyPr>
          <a:lstStyle/>
          <a:p>
            <a:pPr marL="3810" algn="ctr">
              <a:lnSpc>
                <a:spcPct val="100000"/>
              </a:lnSpc>
              <a:spcBef>
                <a:spcPts val="525"/>
              </a:spcBef>
            </a:pPr>
            <a:r>
              <a:rPr lang="en-US" sz="2900" b="1" u="sng" spc="-150" noProof="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USE A PASSWORD MANAGER TO CREATE A STRONG AND UNIQUE PASSWORD PER ACCOUNT: MANY SOLUTIONS EXIST, FOR EXAMPLE, THE FREE SOFTWARE: </a:t>
            </a:r>
            <a:r>
              <a:rPr lang="en-US" sz="2900" b="1" u="sng" spc="-150" noProof="0" dirty="0">
                <a:solidFill>
                  <a:srgbClr val="0070C0"/>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KEEPASS</a:t>
            </a:r>
            <a:endParaRPr lang="en-US" sz="2900" b="1" spc="-150" noProof="0" dirty="0">
              <a:solidFill>
                <a:srgbClr val="0070C0"/>
              </a:solidFill>
              <a:latin typeface="Calibri"/>
              <a:cs typeface="Calibri"/>
            </a:endParaRPr>
          </a:p>
        </p:txBody>
      </p:sp>
      <p:sp>
        <p:nvSpPr>
          <p:cNvPr id="12" name="object 12"/>
          <p:cNvSpPr txBox="1"/>
          <p:nvPr/>
        </p:nvSpPr>
        <p:spPr>
          <a:xfrm>
            <a:off x="6556978" y="7159864"/>
            <a:ext cx="3759835" cy="1390765"/>
          </a:xfrm>
          <a:prstGeom prst="rect">
            <a:avLst/>
          </a:prstGeom>
        </p:spPr>
        <p:txBody>
          <a:bodyPr vert="horz" wrap="square" lIns="0" tIns="66675" rIns="0" bIns="0" rtlCol="0">
            <a:spAutoFit/>
          </a:bodyPr>
          <a:lstStyle/>
          <a:p>
            <a:pPr marR="59055" algn="ctr">
              <a:lnSpc>
                <a:spcPct val="100000"/>
              </a:lnSpc>
              <a:spcBef>
                <a:spcPts val="525"/>
              </a:spcBef>
            </a:pPr>
            <a:r>
              <a:rPr lang="en-US" sz="2900" b="1" spc="-150" noProof="0" dirty="0">
                <a:latin typeface="Calibri"/>
                <a:cs typeface="Calibri"/>
              </a:rPr>
              <a:t>ACCESS YOUR ACCOUNTS ONLY FROM </a:t>
            </a:r>
            <a:r>
              <a:rPr lang="en-US" sz="2800" b="1" u="sng" spc="-150" noProof="0" dirty="0">
                <a:latin typeface="Calibri"/>
                <a:cs typeface="Calibri"/>
              </a:rPr>
              <a:t>CONTROLLED AND TRUSTED DEVICES</a:t>
            </a:r>
            <a:endParaRPr lang="en-US" sz="2900" b="1" u="sng" spc="-150" noProof="0" dirty="0">
              <a:latin typeface="Calibri"/>
              <a:cs typeface="Calibri"/>
            </a:endParaRPr>
          </a:p>
        </p:txBody>
      </p:sp>
      <p:sp>
        <p:nvSpPr>
          <p:cNvPr id="13" name="object 13"/>
          <p:cNvSpPr txBox="1"/>
          <p:nvPr/>
        </p:nvSpPr>
        <p:spPr>
          <a:xfrm>
            <a:off x="6490346" y="3720651"/>
            <a:ext cx="4982210" cy="1852430"/>
          </a:xfrm>
          <a:prstGeom prst="rect">
            <a:avLst/>
          </a:prstGeom>
        </p:spPr>
        <p:txBody>
          <a:bodyPr vert="horz" wrap="square" lIns="0" tIns="66675" rIns="0" bIns="0" rtlCol="0">
            <a:spAutoFit/>
          </a:bodyPr>
          <a:lstStyle/>
          <a:p>
            <a:pPr marL="7620" algn="ctr">
              <a:lnSpc>
                <a:spcPct val="100000"/>
              </a:lnSpc>
              <a:spcBef>
                <a:spcPts val="434"/>
              </a:spcBef>
            </a:pPr>
            <a:r>
              <a:rPr lang="en-US" sz="2900" b="1" spc="-150" noProof="0" dirty="0">
                <a:latin typeface="Calibri"/>
                <a:cs typeface="Calibri"/>
              </a:rPr>
              <a:t>CREATE PASSWORDS AND PASSPHRASES THAT </a:t>
            </a:r>
            <a:r>
              <a:rPr lang="en-US" sz="2900" b="1" u="sng" spc="-150" noProof="0" dirty="0">
                <a:latin typeface="Calibri"/>
                <a:cs typeface="Calibri"/>
              </a:rPr>
              <a:t>ARE EASY FOR YOU TO REMEMBER, BUT DIFFICULT FOR OTHERS TO GUESS</a:t>
            </a: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endParaRPr lang="en-US" sz="2900" b="1" spc="-150" noProof="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lang="en-US" noProof="0" dirty="0"/>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lang="en-US" noProof="0" dirty="0"/>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lang="en-US" noProof="0" dirty="0"/>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lang="en-US" noProof="0" dirty="0"/>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lang="en-US" noProof="0" dirty="0"/>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lang="en-US" noProof="0" dirty="0"/>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lang="en-US" noProof="0" dirty="0"/>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lang="en-US" noProof="0" dirty="0"/>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lang="en-US" noProof="0" dirty="0"/>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lang="en-US" noProof="0" dirty="0"/>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lang="en-US" noProof="0" dirty="0"/>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lang="en-US" noProof="0" dirty="0"/>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lang="en-US" noProof="0" dirty="0"/>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lang="en-US" noProof="0" dirty="0"/>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lang="en-US" noProof="0" dirty="0"/>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lang="en-US" noProof="0" dirty="0"/>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lang="en-US" noProof="0" dirty="0"/>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lang="en-US" noProof="0" dirty="0"/>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lang="en-US" noProof="0" dirty="0"/>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lang="en-US" noProof="0" dirty="0"/>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lang="en-US" noProof="0" dirty="0"/>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lang="en-US" noProof="0" dirty="0"/>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lang="en-US" noProof="0" dirty="0"/>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lang="en-US" noProof="0" dirty="0"/>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lang="en-US" noProof="0" dirty="0"/>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lang="en-US" noProof="0" dirty="0"/>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lang="en-US" noProof="0" dirty="0"/>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lang="en-US" noProof="0" dirty="0"/>
            </a:p>
          </p:txBody>
        </p:sp>
        <p:pic>
          <p:nvPicPr>
            <p:cNvPr id="53" name="object 53"/>
            <p:cNvPicPr/>
            <p:nvPr/>
          </p:nvPicPr>
          <p:blipFill>
            <a:blip r:embed="rId9" cstate="print"/>
            <a:stretch>
              <a:fillRect/>
            </a:stretch>
          </p:blipFill>
          <p:spPr>
            <a:xfrm>
              <a:off x="10145059" y="665401"/>
              <a:ext cx="90718" cy="160413"/>
            </a:xfrm>
            <a:prstGeom prst="rect">
              <a:avLst/>
            </a:prstGeom>
          </p:spPr>
        </p:pic>
      </p:grpSp>
      <p:sp>
        <p:nvSpPr>
          <p:cNvPr id="56" name="object 11">
            <a:extLst>
              <a:ext uri="{FF2B5EF4-FFF2-40B4-BE49-F238E27FC236}">
                <a16:creationId xmlns:a16="http://schemas.microsoft.com/office/drawing/2014/main" id="{506F8D78-2B7E-4AC2-85CB-78CB7C9C9B31}"/>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4CE87-8EAD-8246-32C8-E5D0824D86C8}"/>
            </a:ext>
          </a:extLst>
        </p:cNvPr>
        <p:cNvGrpSpPr/>
        <p:nvPr/>
      </p:nvGrpSpPr>
      <p:grpSpPr>
        <a:xfrm>
          <a:off x="0" y="0"/>
          <a:ext cx="0" cy="0"/>
          <a:chOff x="0" y="0"/>
          <a:chExt cx="0" cy="0"/>
        </a:xfrm>
      </p:grpSpPr>
      <p:pic>
        <p:nvPicPr>
          <p:cNvPr id="8" name="Graphique 7">
            <a:extLst>
              <a:ext uri="{FF2B5EF4-FFF2-40B4-BE49-F238E27FC236}">
                <a16:creationId xmlns:a16="http://schemas.microsoft.com/office/drawing/2014/main" id="{01545ECF-1230-C0BB-FD9D-EE87218AAC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527" y="1092882"/>
            <a:ext cx="22512301" cy="10216468"/>
          </a:xfrm>
          <a:prstGeom prst="rect">
            <a:avLst/>
          </a:prstGeom>
        </p:spPr>
      </p:pic>
      <p:sp>
        <p:nvSpPr>
          <p:cNvPr id="5" name="object 5">
            <a:extLst>
              <a:ext uri="{FF2B5EF4-FFF2-40B4-BE49-F238E27FC236}">
                <a16:creationId xmlns:a16="http://schemas.microsoft.com/office/drawing/2014/main" id="{24D18FC3-9525-0E66-2BA6-9C3B9E900648}"/>
              </a:ext>
            </a:extLst>
          </p:cNvPr>
          <p:cNvSpPr txBox="1"/>
          <p:nvPr/>
        </p:nvSpPr>
        <p:spPr>
          <a:xfrm>
            <a:off x="67772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en-US" sz="6550" b="1" u="sng" spc="-300" noProof="0" dirty="0">
                <a:solidFill>
                  <a:srgbClr val="1D1D1B"/>
                </a:solidFill>
                <a:uFill>
                  <a:solidFill>
                    <a:srgbClr val="1D1D1B"/>
                  </a:solidFill>
                </a:uFill>
                <a:latin typeface="Calibri"/>
                <a:cs typeface="Calibri"/>
              </a:rPr>
              <a:t>ACTIVITY 3</a:t>
            </a:r>
            <a:endParaRPr lang="en-US" sz="6550" b="1" spc="-300" noProof="0" dirty="0">
              <a:latin typeface="Calibri"/>
              <a:cs typeface="Calibri"/>
            </a:endParaRPr>
          </a:p>
        </p:txBody>
      </p:sp>
      <p:pic>
        <p:nvPicPr>
          <p:cNvPr id="7" name="object 7">
            <a:extLst>
              <a:ext uri="{FF2B5EF4-FFF2-40B4-BE49-F238E27FC236}">
                <a16:creationId xmlns:a16="http://schemas.microsoft.com/office/drawing/2014/main" id="{4C0969F5-F4B4-329C-69A0-EA4944FD69C4}"/>
              </a:ext>
            </a:extLst>
          </p:cNvPr>
          <p:cNvPicPr/>
          <p:nvPr/>
        </p:nvPicPr>
        <p:blipFill>
          <a:blip r:embed="rId4" cstate="email">
            <a:extLst>
              <a:ext uri="{28A0092B-C50C-407E-A947-70E740481C1C}">
                <a14:useLocalDpi xmlns:a14="http://schemas.microsoft.com/office/drawing/2010/main"/>
              </a:ext>
            </a:extLst>
          </a:blip>
          <a:stretch>
            <a:fillRect/>
          </a:stretch>
        </p:blipFill>
        <p:spPr>
          <a:xfrm>
            <a:off x="1718018" y="2753092"/>
            <a:ext cx="4431006" cy="5574185"/>
          </a:xfrm>
          <a:prstGeom prst="rect">
            <a:avLst/>
          </a:prstGeom>
        </p:spPr>
      </p:pic>
      <p:pic>
        <p:nvPicPr>
          <p:cNvPr id="11" name="Graphique 10">
            <a:extLst>
              <a:ext uri="{FF2B5EF4-FFF2-40B4-BE49-F238E27FC236}">
                <a16:creationId xmlns:a16="http://schemas.microsoft.com/office/drawing/2014/main" id="{891D6D0A-3830-9DA3-0A91-E66DF31A10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4324" y="6201116"/>
            <a:ext cx="8114926" cy="925864"/>
          </a:xfrm>
          <a:prstGeom prst="rect">
            <a:avLst/>
          </a:prstGeom>
        </p:spPr>
      </p:pic>
      <p:sp>
        <p:nvSpPr>
          <p:cNvPr id="12" name="object 6">
            <a:extLst>
              <a:ext uri="{FF2B5EF4-FFF2-40B4-BE49-F238E27FC236}">
                <a16:creationId xmlns:a16="http://schemas.microsoft.com/office/drawing/2014/main" id="{FC8A010B-B839-0DF4-86E1-CC5D3F9CA3CC}"/>
              </a:ext>
            </a:extLst>
          </p:cNvPr>
          <p:cNvSpPr txBox="1"/>
          <p:nvPr/>
        </p:nvSpPr>
        <p:spPr>
          <a:xfrm>
            <a:off x="6777282" y="3715364"/>
            <a:ext cx="12190168" cy="3294492"/>
          </a:xfrm>
          <a:prstGeom prst="rect">
            <a:avLst/>
          </a:prstGeom>
        </p:spPr>
        <p:txBody>
          <a:bodyPr vert="horz" wrap="square" lIns="0" tIns="11430" rIns="0" bIns="0" rtlCol="0">
            <a:spAutoFit/>
          </a:bodyPr>
          <a:lstStyle/>
          <a:p>
            <a:pPr marL="12700">
              <a:lnSpc>
                <a:spcPts val="15119"/>
              </a:lnSpc>
              <a:spcBef>
                <a:spcPts val="90"/>
              </a:spcBef>
            </a:pPr>
            <a:r>
              <a:rPr lang="en-US" sz="13200" b="1" spc="-300" noProof="0" dirty="0">
                <a:solidFill>
                  <a:srgbClr val="1D1D1B"/>
                </a:solidFill>
                <a:latin typeface="Calibri"/>
                <a:cs typeface="Calibri"/>
              </a:rPr>
              <a:t>ASK</a:t>
            </a:r>
            <a:endParaRPr lang="en-US" sz="13200" b="1" spc="-300" noProof="0" dirty="0">
              <a:latin typeface="Calibri"/>
              <a:cs typeface="Calibri"/>
            </a:endParaRPr>
          </a:p>
          <a:p>
            <a:pPr marL="12700" marR="15875">
              <a:lnSpc>
                <a:spcPts val="10500"/>
              </a:lnSpc>
              <a:spcBef>
                <a:spcPts val="45"/>
              </a:spcBef>
            </a:pPr>
            <a:r>
              <a:rPr lang="en-US" sz="9300" b="1" spc="-300" noProof="0" dirty="0">
                <a:solidFill>
                  <a:srgbClr val="1D1D1B"/>
                </a:solidFill>
                <a:latin typeface="Calibri"/>
                <a:cs typeface="Calibri"/>
              </a:rPr>
              <a:t>YOUR CYBER-AI COACH</a:t>
            </a:r>
            <a:endParaRPr lang="en-US" sz="9300" b="1" spc="-300" noProof="0" dirty="0">
              <a:latin typeface="Calibri"/>
              <a:cs typeface="Calibri"/>
            </a:endParaRPr>
          </a:p>
        </p:txBody>
      </p:sp>
    </p:spTree>
    <p:extLst>
      <p:ext uri="{BB962C8B-B14F-4D97-AF65-F5344CB8AC3E}">
        <p14:creationId xmlns:p14="http://schemas.microsoft.com/office/powerpoint/2010/main" val="358787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noProof="0" dirty="0">
                <a:solidFill>
                  <a:srgbClr val="231F20"/>
                </a:solidFill>
              </a:rPr>
              <a:t>You receive a text message telling you that </a:t>
            </a:r>
            <a:r>
              <a:rPr lang="en-US" sz="3700" b="1" spc="85" noProof="0" dirty="0">
                <a:solidFill>
                  <a:srgbClr val="231F20"/>
                </a:solidFill>
              </a:rPr>
              <a:t>your package is arriving but that you need to update your delivery details</a:t>
            </a:r>
            <a:r>
              <a:rPr lang="en-US" sz="3700" spc="85" noProof="0" dirty="0">
                <a:solidFill>
                  <a:srgbClr val="231F20"/>
                </a:solidFill>
              </a:rPr>
              <a:t>. </a:t>
            </a:r>
            <a:r>
              <a:rPr lang="en-US" sz="3700" b="1" spc="85" noProof="0" dirty="0">
                <a:solidFill>
                  <a:srgbClr val="231F20"/>
                </a:solidFill>
              </a:rPr>
              <a:t>You</a:t>
            </a:r>
            <a:r>
              <a:rPr lang="en-US" sz="3700" spc="85" noProof="0" dirty="0">
                <a:solidFill>
                  <a:srgbClr val="231F20"/>
                </a:solidFill>
              </a:rPr>
              <a:t>:</a:t>
            </a:r>
            <a:endParaRPr lang="en-US" sz="3700" noProof="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lang="en-US" noProof="0"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FC000"/>
          </a:solidFill>
        </p:spPr>
        <p:txBody>
          <a:bodyPr wrap="square" lIns="0" tIns="0" rIns="0" bIns="0" rtlCol="0"/>
          <a:lstStyle/>
          <a:p>
            <a:endParaRPr lang="en-US" noProof="0"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lang="en-US" sz="12375" b="1" spc="-367" baseline="-11111" noProof="0" dirty="0">
                <a:solidFill>
                  <a:srgbClr val="FFB542"/>
                </a:solidFill>
                <a:latin typeface="Calibri"/>
                <a:cs typeface="Calibri"/>
              </a:rPr>
              <a:t>A</a:t>
            </a:r>
            <a:r>
              <a:rPr lang="en-US" sz="12375" spc="-592" baseline="-11111" noProof="0" dirty="0">
                <a:solidFill>
                  <a:srgbClr val="FFB542"/>
                </a:solidFill>
                <a:latin typeface="Calibri"/>
                <a:cs typeface="Calibri"/>
              </a:rPr>
              <a:t> </a:t>
            </a:r>
            <a:r>
              <a:rPr lang="en-US" sz="3700" spc="55" noProof="0" dirty="0">
                <a:solidFill>
                  <a:srgbClr val="231F20"/>
                </a:solidFill>
                <a:latin typeface="Calibri"/>
                <a:cs typeface="Calibri"/>
              </a:rPr>
              <a:t>Click on the link contained in the SMS</a:t>
            </a:r>
            <a:endParaRPr lang="en-US" sz="3700" noProof="0" dirty="0">
              <a:latin typeface="Calibri"/>
              <a:cs typeface="Calibri"/>
            </a:endParaRPr>
          </a:p>
          <a:p>
            <a:pPr marR="30480" algn="r">
              <a:lnSpc>
                <a:spcPct val="100000"/>
              </a:lnSpc>
              <a:spcBef>
                <a:spcPts val="4025"/>
              </a:spcBef>
            </a:pPr>
            <a:r>
              <a:rPr lang="en-US" sz="12375" b="1" spc="-540" baseline="-11111" noProof="0" dirty="0">
                <a:solidFill>
                  <a:schemeClr val="bg1"/>
                </a:solidFill>
                <a:latin typeface="Calibri"/>
                <a:cs typeface="Calibri"/>
              </a:rPr>
              <a:t>B</a:t>
            </a:r>
            <a:r>
              <a:rPr lang="en-US" sz="12375" spc="-615" baseline="-11111" noProof="0" dirty="0">
                <a:solidFill>
                  <a:srgbClr val="FFB542"/>
                </a:solidFill>
                <a:latin typeface="Calibri"/>
                <a:cs typeface="Calibri"/>
              </a:rPr>
              <a:t> </a:t>
            </a:r>
            <a:r>
              <a:rPr lang="en-US" sz="3700" spc="60" noProof="0" dirty="0">
                <a:solidFill>
                  <a:srgbClr val="231F20"/>
                </a:solidFill>
                <a:latin typeface="Calibri"/>
                <a:cs typeface="Calibri"/>
              </a:rPr>
              <a:t>Do nothing</a:t>
            </a:r>
            <a:endParaRPr lang="en-US" sz="3700" noProof="0" dirty="0">
              <a:latin typeface="Calibri"/>
              <a:cs typeface="Calibri"/>
            </a:endParaRPr>
          </a:p>
          <a:p>
            <a:pPr marR="30480" algn="r">
              <a:lnSpc>
                <a:spcPct val="100000"/>
              </a:lnSpc>
              <a:spcBef>
                <a:spcPts val="4260"/>
              </a:spcBef>
            </a:pPr>
            <a:r>
              <a:rPr lang="en-US" sz="12375" b="1" baseline="-11111" noProof="0" dirty="0">
                <a:solidFill>
                  <a:srgbClr val="FFB542"/>
                </a:solidFill>
                <a:latin typeface="Calibri"/>
                <a:cs typeface="Calibri"/>
              </a:rPr>
              <a:t>C</a:t>
            </a:r>
            <a:r>
              <a:rPr lang="en-US" sz="12375" spc="-442" baseline="-11111" noProof="0" dirty="0">
                <a:solidFill>
                  <a:srgbClr val="FFB542"/>
                </a:solidFill>
                <a:latin typeface="Calibri"/>
                <a:cs typeface="Calibri"/>
              </a:rPr>
              <a:t> </a:t>
            </a:r>
            <a:r>
              <a:rPr lang="en-US" sz="3700" spc="80" noProof="0" dirty="0">
                <a:solidFill>
                  <a:srgbClr val="231F20"/>
                </a:solidFill>
                <a:latin typeface="Calibri"/>
                <a:cs typeface="Calibri"/>
              </a:rPr>
              <a:t>Call the shipper’s phone number</a:t>
            </a:r>
            <a:endParaRPr lang="en-US" sz="3700" noProof="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grpSp>
        <p:nvGrpSpPr>
          <p:cNvPr id="22" name="object 7">
            <a:extLst>
              <a:ext uri="{FF2B5EF4-FFF2-40B4-BE49-F238E27FC236}">
                <a16:creationId xmlns:a16="http://schemas.microsoft.com/office/drawing/2014/main" id="{0ADDF30B-F936-449C-ACB1-27C435459AA0}"/>
              </a:ext>
            </a:extLst>
          </p:cNvPr>
          <p:cNvGrpSpPr/>
          <p:nvPr/>
        </p:nvGrpSpPr>
        <p:grpSpPr>
          <a:xfrm>
            <a:off x="15455027" y="6882169"/>
            <a:ext cx="622300" cy="766445"/>
            <a:chOff x="15455027" y="6882169"/>
            <a:chExt cx="622300" cy="766445"/>
          </a:xfrm>
        </p:grpSpPr>
        <p:sp>
          <p:nvSpPr>
            <p:cNvPr id="23" name="object 8">
              <a:extLst>
                <a:ext uri="{FF2B5EF4-FFF2-40B4-BE49-F238E27FC236}">
                  <a16:creationId xmlns:a16="http://schemas.microsoft.com/office/drawing/2014/main" id="{3454C944-974E-477A-A30D-01443735F6E2}"/>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24" name="object 9">
              <a:extLst>
                <a:ext uri="{FF2B5EF4-FFF2-40B4-BE49-F238E27FC236}">
                  <a16:creationId xmlns:a16="http://schemas.microsoft.com/office/drawing/2014/main" id="{D57515BD-0456-41DC-A60C-69BAF7585649}"/>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22414084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C01F-744E-F893-7211-5A8CABCCF906}"/>
            </a:ext>
          </a:extLst>
        </p:cNvPr>
        <p:cNvGrpSpPr/>
        <p:nvPr/>
      </p:nvGrpSpPr>
      <p:grpSpPr>
        <a:xfrm>
          <a:off x="0" y="0"/>
          <a:ext cx="0" cy="0"/>
          <a:chOff x="0" y="0"/>
          <a:chExt cx="0" cy="0"/>
        </a:xfrm>
      </p:grpSpPr>
      <p:sp>
        <p:nvSpPr>
          <p:cNvPr id="3" name="Forme libre : forme 2">
            <a:extLst>
              <a:ext uri="{FF2B5EF4-FFF2-40B4-BE49-F238E27FC236}">
                <a16:creationId xmlns:a16="http://schemas.microsoft.com/office/drawing/2014/main" id="{0E6ACF58-AB3F-1D6F-C0C0-ACAA51DAD7AF}"/>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4" name="Forme libre : forme 3">
            <a:extLst>
              <a:ext uri="{FF2B5EF4-FFF2-40B4-BE49-F238E27FC236}">
                <a16:creationId xmlns:a16="http://schemas.microsoft.com/office/drawing/2014/main" id="{350CE40F-2678-89F4-9573-CF6D2292551E}"/>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61FCEABD-D8A8-76F8-CF44-56B1CCB44C6B}"/>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7" name="Graphique 5">
            <a:extLst>
              <a:ext uri="{FF2B5EF4-FFF2-40B4-BE49-F238E27FC236}">
                <a16:creationId xmlns:a16="http://schemas.microsoft.com/office/drawing/2014/main" id="{44582AE7-3B0E-E349-9A5F-54D456BA4EED}"/>
              </a:ext>
            </a:extLst>
          </p:cNvPr>
          <p:cNvGrpSpPr/>
          <p:nvPr/>
        </p:nvGrpSpPr>
        <p:grpSpPr>
          <a:xfrm>
            <a:off x="828434" y="573001"/>
            <a:ext cx="18467632" cy="433577"/>
            <a:chOff x="828434" y="573001"/>
            <a:chExt cx="18467632" cy="433577"/>
          </a:xfrm>
        </p:grpSpPr>
        <p:sp>
          <p:nvSpPr>
            <p:cNvPr id="8" name="Forme libre : forme 7">
              <a:extLst>
                <a:ext uri="{FF2B5EF4-FFF2-40B4-BE49-F238E27FC236}">
                  <a16:creationId xmlns:a16="http://schemas.microsoft.com/office/drawing/2014/main" id="{B5470758-49AB-FC87-AABD-5DCFC399B14C}"/>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974556D7-3E44-BD3E-24BB-53996626ECF9}"/>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D54A61CF-2CA0-FF63-AF09-0D666C96CB48}"/>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127E0A85-D3FC-F065-6052-E4E24BD1B592}"/>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DF6FD5B9-2087-9A9B-0A51-BFA3C034EA2E}"/>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B46212C6-7B77-7DF3-6CCC-FA249B4DF67B}"/>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808D1DAA-163D-57F5-4D14-8EF70EA742C8}"/>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6D36032A-C545-D848-0DC4-B79170AA982D}"/>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126D00F2-5F94-0A79-BEF0-E58A70B550A1}"/>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F4E1C213-D4CF-C02E-A7D6-0EB1C62ABB28}"/>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3F4328BA-315F-9B0A-8241-D941CD510835}"/>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E942F436-7A13-EF05-A612-038150F61768}"/>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BE19440A-3BA4-2767-6DD7-8DF2D6FD2453}"/>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B9F00832-6859-2385-A658-56B55AD59948}"/>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7AA59A9D-0F7C-9C3F-CA29-F65D95E54358}"/>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938013FD-B762-8B93-010D-F67FC28F6FCC}"/>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2096F93B-1884-64C3-BCE7-F8067EE40805}"/>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715A584B-26AA-16FC-FF6A-16BB6A0BA16F}"/>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B3917E08-4803-B37D-31C0-E8945F835AA7}"/>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B013456B-EE9F-751E-9B82-ABAFBFBDC365}"/>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EC80081F-7143-144B-009F-53C2C424D2B2}"/>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A443AC61-383B-6901-AF5A-F1259BC54DAF}"/>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58A8994E-B71E-8F86-5D54-297C56E98249}"/>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5220FF18-DBE6-E1CC-36D7-791B1AD93EB1}"/>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5F1E99D1-9295-93E6-A074-303AA6396367}"/>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6D428F27-A85D-6AB1-3A4F-56C2CDC6EB3D}"/>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grpSp>
        <p:nvGrpSpPr>
          <p:cNvPr id="9" name="object 2">
            <a:extLst>
              <a:ext uri="{FF2B5EF4-FFF2-40B4-BE49-F238E27FC236}">
                <a16:creationId xmlns:a16="http://schemas.microsoft.com/office/drawing/2014/main" id="{C9BEF38A-39B0-3F13-324E-181A8EDC0295}"/>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90002E88-97A0-9CBE-B49B-B1B946BEE49F}"/>
                </a:ext>
              </a:extLst>
            </p:cNvPr>
            <p:cNvPicPr/>
            <p:nvPr/>
          </p:nvPicPr>
          <p:blipFill>
            <a:blip r:embed="rId2" cstate="email">
              <a:extLst>
                <a:ext uri="{28A0092B-C50C-407E-A947-70E740481C1C}">
                  <a14:useLocalDpi xmlns:a14="http://schemas.microsoft.com/office/drawing/2010/main"/>
                </a:ext>
              </a:extLst>
            </a:blip>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858DBEAE-0163-1A63-35EC-0BB5EC460716}"/>
                </a:ext>
              </a:extLst>
            </p:cNvPr>
            <p:cNvPicPr/>
            <p:nvPr/>
          </p:nvPicPr>
          <p:blipFill>
            <a:blip r:embed="rId3" cstate="email">
              <a:extLst>
                <a:ext uri="{28A0092B-C50C-407E-A947-70E740481C1C}">
                  <a14:useLocalDpi xmlns:a14="http://schemas.microsoft.com/office/drawing/2010/main"/>
                </a:ext>
              </a:extLst>
            </a:blip>
            <a:stretch>
              <a:fillRect/>
            </a:stretch>
          </p:blipFill>
          <p:spPr>
            <a:xfrm>
              <a:off x="3163935" y="3542499"/>
              <a:ext cx="4181904" cy="1959657"/>
            </a:xfrm>
            <a:prstGeom prst="rect">
              <a:avLst/>
            </a:prstGeom>
          </p:spPr>
        </p:pic>
      </p:grpSp>
      <p:sp>
        <p:nvSpPr>
          <p:cNvPr id="21" name="ZoneTexte 20">
            <a:extLst>
              <a:ext uri="{FF2B5EF4-FFF2-40B4-BE49-F238E27FC236}">
                <a16:creationId xmlns:a16="http://schemas.microsoft.com/office/drawing/2014/main" id="{FBA519D5-1DE4-F427-8C80-C7C39C8C537F}"/>
              </a:ext>
            </a:extLst>
          </p:cNvPr>
          <p:cNvSpPr txBox="1"/>
          <p:nvPr/>
        </p:nvSpPr>
        <p:spPr>
          <a:xfrm>
            <a:off x="9588584" y="2682875"/>
            <a:ext cx="9378866" cy="2554545"/>
          </a:xfrm>
          <a:prstGeom prst="rect">
            <a:avLst/>
          </a:prstGeom>
          <a:noFill/>
        </p:spPr>
        <p:txBody>
          <a:bodyPr wrap="square">
            <a:spAutoFit/>
          </a:bodyPr>
          <a:lstStyle/>
          <a:p>
            <a:pPr algn="ctr">
              <a:buNone/>
            </a:pPr>
            <a:r>
              <a:rPr lang="en-US" sz="4000" b="1" noProof="0" dirty="0" err="1">
                <a:solidFill>
                  <a:schemeClr val="tx1"/>
                </a:solidFill>
                <a:effectLst/>
                <a:latin typeface="+mn-lt"/>
              </a:rPr>
              <a:t>Vittascience</a:t>
            </a:r>
            <a:r>
              <a:rPr lang="en-US" sz="4000" b="1" noProof="0" dirty="0">
                <a:solidFill>
                  <a:schemeClr val="tx1"/>
                </a:solidFill>
                <a:effectLst/>
                <a:latin typeface="+mn-lt"/>
              </a:rPr>
              <a:t> is a </a:t>
            </a:r>
            <a:r>
              <a:rPr lang="en-US" sz="4000" b="1" noProof="0" dirty="0">
                <a:solidFill>
                  <a:srgbClr val="38A6B3"/>
                </a:solidFill>
                <a:effectLst/>
                <a:latin typeface="+mn-lt"/>
              </a:rPr>
              <a:t>French educational platform</a:t>
            </a:r>
            <a:r>
              <a:rPr lang="en-US" sz="4000" b="1" noProof="0" dirty="0">
                <a:solidFill>
                  <a:schemeClr val="tx1"/>
                </a:solidFill>
                <a:effectLst/>
                <a:latin typeface="+mn-lt"/>
              </a:rPr>
              <a:t> designed to facilitate access  to </a:t>
            </a:r>
            <a:r>
              <a:rPr lang="en-US" sz="4000" b="1" u="sng" noProof="0" dirty="0">
                <a:solidFill>
                  <a:schemeClr val="tx1"/>
                </a:solidFill>
                <a:effectLst/>
                <a:latin typeface="+mn-lt"/>
              </a:rPr>
              <a:t>programming</a:t>
            </a:r>
            <a:r>
              <a:rPr lang="en-US" sz="4000" b="1" noProof="0" dirty="0">
                <a:solidFill>
                  <a:schemeClr val="tx1"/>
                </a:solidFill>
                <a:effectLst/>
                <a:latin typeface="+mn-lt"/>
              </a:rPr>
              <a:t>, </a:t>
            </a:r>
            <a:r>
              <a:rPr lang="en-US" sz="4000" b="1" u="sng" noProof="0" dirty="0">
                <a:solidFill>
                  <a:schemeClr val="tx1"/>
                </a:solidFill>
                <a:effectLst/>
                <a:latin typeface="+mn-lt"/>
              </a:rPr>
              <a:t>artificial intelligence</a:t>
            </a:r>
            <a:r>
              <a:rPr lang="en-US" sz="4000" b="1" noProof="0" dirty="0">
                <a:solidFill>
                  <a:schemeClr val="tx1"/>
                </a:solidFill>
                <a:effectLst/>
                <a:latin typeface="+mn-lt"/>
              </a:rPr>
              <a:t>, </a:t>
            </a:r>
            <a:r>
              <a:rPr lang="en-US" sz="4000" b="1" u="sng" noProof="0" dirty="0">
                <a:solidFill>
                  <a:schemeClr val="tx1"/>
                </a:solidFill>
                <a:effectLst/>
                <a:latin typeface="+mn-lt"/>
              </a:rPr>
              <a:t>science</a:t>
            </a:r>
            <a:r>
              <a:rPr lang="en-US" sz="4000" b="1" noProof="0" dirty="0">
                <a:solidFill>
                  <a:schemeClr val="tx1"/>
                </a:solidFill>
                <a:effectLst/>
                <a:latin typeface="+mn-lt"/>
              </a:rPr>
              <a:t> and </a:t>
            </a:r>
            <a:r>
              <a:rPr lang="en-US" sz="4000" b="1" u="sng" noProof="0" dirty="0">
                <a:solidFill>
                  <a:schemeClr val="tx1"/>
                </a:solidFill>
                <a:effectLst/>
                <a:latin typeface="+mn-lt"/>
              </a:rPr>
              <a:t>technology</a:t>
            </a:r>
            <a:r>
              <a:rPr lang="en-US" sz="4000" b="1" noProof="0" dirty="0">
                <a:solidFill>
                  <a:schemeClr val="tx1"/>
                </a:solidFill>
                <a:effectLst/>
                <a:latin typeface="+mn-lt"/>
              </a:rPr>
              <a:t>.</a:t>
            </a:r>
            <a:endParaRPr lang="en-US" sz="4000" noProof="0" dirty="0">
              <a:solidFill>
                <a:schemeClr val="tx1"/>
              </a:solidFill>
              <a:effectLst/>
              <a:latin typeface="+mn-lt"/>
            </a:endParaRPr>
          </a:p>
        </p:txBody>
      </p:sp>
      <p:sp>
        <p:nvSpPr>
          <p:cNvPr id="52" name="object 11">
            <a:extLst>
              <a:ext uri="{FF2B5EF4-FFF2-40B4-BE49-F238E27FC236}">
                <a16:creationId xmlns:a16="http://schemas.microsoft.com/office/drawing/2014/main" id="{2E25F0F0-12A7-1C27-ED45-CADC05B4F33B}"/>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15730864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A20D8-777D-CFA7-CFDD-0050FAFBA0D7}"/>
            </a:ext>
          </a:extLst>
        </p:cNvPr>
        <p:cNvGrpSpPr/>
        <p:nvPr/>
      </p:nvGrpSpPr>
      <p:grpSpPr>
        <a:xfrm>
          <a:off x="0" y="0"/>
          <a:ext cx="0" cy="0"/>
          <a:chOff x="0" y="0"/>
          <a:chExt cx="0" cy="0"/>
        </a:xfrm>
      </p:grpSpPr>
      <p:grpSp>
        <p:nvGrpSpPr>
          <p:cNvPr id="9" name="object 2">
            <a:extLst>
              <a:ext uri="{FF2B5EF4-FFF2-40B4-BE49-F238E27FC236}">
                <a16:creationId xmlns:a16="http://schemas.microsoft.com/office/drawing/2014/main" id="{97B4B8CA-CC39-EB66-9CED-F9E72A01FF05}"/>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94437FA9-84DC-47AF-6E4C-2BEE393B7F8B}"/>
                </a:ext>
              </a:extLst>
            </p:cNvPr>
            <p:cNvPicPr/>
            <p:nvPr/>
          </p:nvPicPr>
          <p:blipFill>
            <a:blip r:embed="rId2" cstate="email">
              <a:extLst>
                <a:ext uri="{28A0092B-C50C-407E-A947-70E740481C1C}">
                  <a14:useLocalDpi xmlns:a14="http://schemas.microsoft.com/office/drawing/2010/main"/>
                </a:ext>
              </a:extLst>
            </a:blip>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9C7B7834-AEC0-636B-54B1-DE08D31CD20C}"/>
                </a:ext>
              </a:extLst>
            </p:cNvPr>
            <p:cNvPicPr/>
            <p:nvPr/>
          </p:nvPicPr>
          <p:blipFill>
            <a:blip r:embed="rId3" cstate="email">
              <a:extLst>
                <a:ext uri="{28A0092B-C50C-407E-A947-70E740481C1C}">
                  <a14:useLocalDpi xmlns:a14="http://schemas.microsoft.com/office/drawing/2010/main"/>
                </a:ext>
              </a:extLst>
            </a:blip>
            <a:stretch>
              <a:fillRect/>
            </a:stretch>
          </p:blipFill>
          <p:spPr>
            <a:xfrm>
              <a:off x="3163935" y="3542499"/>
              <a:ext cx="4181904" cy="1959657"/>
            </a:xfrm>
            <a:prstGeom prst="rect">
              <a:avLst/>
            </a:prstGeom>
          </p:spPr>
        </p:pic>
      </p:grpSp>
      <p:sp>
        <p:nvSpPr>
          <p:cNvPr id="17" name="object 8">
            <a:extLst>
              <a:ext uri="{FF2B5EF4-FFF2-40B4-BE49-F238E27FC236}">
                <a16:creationId xmlns:a16="http://schemas.microsoft.com/office/drawing/2014/main" id="{D28D734D-4855-A408-AD7B-7654C90FEB4E}"/>
              </a:ext>
            </a:extLst>
          </p:cNvPr>
          <p:cNvSpPr/>
          <p:nvPr/>
        </p:nvSpPr>
        <p:spPr>
          <a:xfrm>
            <a:off x="12919882" y="5808709"/>
            <a:ext cx="2754630" cy="967105"/>
          </a:xfrm>
          <a:custGeom>
            <a:avLst/>
            <a:gdLst/>
            <a:ahLst/>
            <a:cxnLst/>
            <a:rect l="l" t="t" r="r" b="b"/>
            <a:pathLst>
              <a:path w="2754630" h="967104">
                <a:moveTo>
                  <a:pt x="977372" y="70"/>
                </a:moveTo>
                <a:lnTo>
                  <a:pt x="829438" y="0"/>
                </a:lnTo>
                <a:lnTo>
                  <a:pt x="676838" y="1147"/>
                </a:lnTo>
                <a:lnTo>
                  <a:pt x="503292" y="3822"/>
                </a:lnTo>
                <a:lnTo>
                  <a:pt x="338435" y="7271"/>
                </a:lnTo>
                <a:lnTo>
                  <a:pt x="237518" y="11901"/>
                </a:lnTo>
                <a:lnTo>
                  <a:pt x="158502" y="19714"/>
                </a:lnTo>
                <a:lnTo>
                  <a:pt x="98808" y="30139"/>
                </a:lnTo>
                <a:lnTo>
                  <a:pt x="55861" y="42605"/>
                </a:lnTo>
                <a:lnTo>
                  <a:pt x="9899" y="71370"/>
                </a:lnTo>
                <a:lnTo>
                  <a:pt x="0" y="101436"/>
                </a:lnTo>
                <a:lnTo>
                  <a:pt x="2132" y="115529"/>
                </a:lnTo>
                <a:lnTo>
                  <a:pt x="1113" y="793228"/>
                </a:lnTo>
                <a:lnTo>
                  <a:pt x="756" y="885739"/>
                </a:lnTo>
                <a:lnTo>
                  <a:pt x="268" y="913809"/>
                </a:lnTo>
                <a:lnTo>
                  <a:pt x="11898" y="937926"/>
                </a:lnTo>
                <a:lnTo>
                  <a:pt x="41827" y="953708"/>
                </a:lnTo>
                <a:lnTo>
                  <a:pt x="80064" y="962288"/>
                </a:lnTo>
                <a:lnTo>
                  <a:pt x="116620" y="964802"/>
                </a:lnTo>
                <a:lnTo>
                  <a:pt x="857052" y="962205"/>
                </a:lnTo>
                <a:lnTo>
                  <a:pt x="1490989" y="961444"/>
                </a:lnTo>
                <a:lnTo>
                  <a:pt x="1968146" y="962544"/>
                </a:lnTo>
                <a:lnTo>
                  <a:pt x="2451098" y="966553"/>
                </a:lnTo>
                <a:lnTo>
                  <a:pt x="2499721" y="965958"/>
                </a:lnTo>
                <a:lnTo>
                  <a:pt x="2561533" y="963560"/>
                </a:lnTo>
                <a:lnTo>
                  <a:pt x="2612483" y="958243"/>
                </a:lnTo>
                <a:lnTo>
                  <a:pt x="2659484" y="947336"/>
                </a:lnTo>
                <a:lnTo>
                  <a:pt x="2699201" y="928426"/>
                </a:lnTo>
                <a:lnTo>
                  <a:pt x="2740244" y="874251"/>
                </a:lnTo>
                <a:lnTo>
                  <a:pt x="2749200" y="811571"/>
                </a:lnTo>
                <a:lnTo>
                  <a:pt x="2750856" y="760728"/>
                </a:lnTo>
                <a:lnTo>
                  <a:pt x="2752204" y="709882"/>
                </a:lnTo>
                <a:lnTo>
                  <a:pt x="2753246" y="659033"/>
                </a:lnTo>
                <a:lnTo>
                  <a:pt x="2753980" y="608182"/>
                </a:lnTo>
                <a:lnTo>
                  <a:pt x="2754408" y="557329"/>
                </a:lnTo>
                <a:lnTo>
                  <a:pt x="2754529" y="506476"/>
                </a:lnTo>
                <a:lnTo>
                  <a:pt x="2754342" y="455623"/>
                </a:lnTo>
                <a:lnTo>
                  <a:pt x="2753849" y="404770"/>
                </a:lnTo>
                <a:lnTo>
                  <a:pt x="2753049" y="353920"/>
                </a:lnTo>
                <a:lnTo>
                  <a:pt x="2751942" y="303071"/>
                </a:lnTo>
                <a:lnTo>
                  <a:pt x="2750529" y="252226"/>
                </a:lnTo>
                <a:lnTo>
                  <a:pt x="2748808" y="201385"/>
                </a:lnTo>
                <a:lnTo>
                  <a:pt x="2746781" y="150548"/>
                </a:lnTo>
                <a:lnTo>
                  <a:pt x="2744448" y="99717"/>
                </a:lnTo>
                <a:lnTo>
                  <a:pt x="2741807" y="48892"/>
                </a:lnTo>
                <a:lnTo>
                  <a:pt x="2702759" y="12081"/>
                </a:lnTo>
                <a:lnTo>
                  <a:pt x="2136133" y="7553"/>
                </a:lnTo>
                <a:lnTo>
                  <a:pt x="1505328" y="4098"/>
                </a:lnTo>
                <a:lnTo>
                  <a:pt x="977372" y="70"/>
                </a:lnTo>
                <a:close/>
              </a:path>
            </a:pathLst>
          </a:custGeom>
          <a:solidFill>
            <a:srgbClr val="D6EBE3"/>
          </a:solidFill>
        </p:spPr>
        <p:txBody>
          <a:bodyPr wrap="square" lIns="0" tIns="0" rIns="0" bIns="0" rtlCol="0"/>
          <a:lstStyle/>
          <a:p>
            <a:endParaRPr lang="en-US" noProof="0" dirty="0"/>
          </a:p>
        </p:txBody>
      </p:sp>
      <p:sp>
        <p:nvSpPr>
          <p:cNvPr id="18" name="object 24">
            <a:extLst>
              <a:ext uri="{FF2B5EF4-FFF2-40B4-BE49-F238E27FC236}">
                <a16:creationId xmlns:a16="http://schemas.microsoft.com/office/drawing/2014/main" id="{9605C41E-EA16-2C7E-C7D4-12D34375B558}"/>
              </a:ext>
            </a:extLst>
          </p:cNvPr>
          <p:cNvSpPr txBox="1"/>
          <p:nvPr/>
        </p:nvSpPr>
        <p:spPr>
          <a:xfrm>
            <a:off x="12546785" y="5951462"/>
            <a:ext cx="3488864"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Secure</a:t>
            </a:r>
            <a:endParaRPr lang="en-US" sz="3800" b="1" u="sng" noProof="0" dirty="0">
              <a:latin typeface="Calibri"/>
              <a:cs typeface="Calibri"/>
            </a:endParaRPr>
          </a:p>
        </p:txBody>
      </p:sp>
      <p:sp>
        <p:nvSpPr>
          <p:cNvPr id="2" name="ZoneTexte 1">
            <a:extLst>
              <a:ext uri="{FF2B5EF4-FFF2-40B4-BE49-F238E27FC236}">
                <a16:creationId xmlns:a16="http://schemas.microsoft.com/office/drawing/2014/main" id="{C984F1BC-946D-A6EF-6084-23C74B9C7650}"/>
              </a:ext>
            </a:extLst>
          </p:cNvPr>
          <p:cNvSpPr txBox="1"/>
          <p:nvPr/>
        </p:nvSpPr>
        <p:spPr>
          <a:xfrm>
            <a:off x="9588584" y="2682875"/>
            <a:ext cx="9378866" cy="2554545"/>
          </a:xfrm>
          <a:prstGeom prst="rect">
            <a:avLst/>
          </a:prstGeom>
          <a:noFill/>
        </p:spPr>
        <p:txBody>
          <a:bodyPr wrap="square">
            <a:spAutoFit/>
          </a:bodyPr>
          <a:lstStyle/>
          <a:p>
            <a:pPr algn="ctr">
              <a:buNone/>
            </a:pPr>
            <a:r>
              <a:rPr lang="en-US" sz="4000" b="1" noProof="0" dirty="0" err="1">
                <a:solidFill>
                  <a:schemeClr val="tx1"/>
                </a:solidFill>
                <a:effectLst/>
                <a:latin typeface="+mn-lt"/>
              </a:rPr>
              <a:t>Vittascience</a:t>
            </a:r>
            <a:r>
              <a:rPr lang="en-US" sz="4000" b="1" noProof="0" dirty="0">
                <a:solidFill>
                  <a:schemeClr val="tx1"/>
                </a:solidFill>
                <a:effectLst/>
                <a:latin typeface="+mn-lt"/>
              </a:rPr>
              <a:t> is a </a:t>
            </a:r>
            <a:r>
              <a:rPr lang="en-US" sz="4000" b="1" noProof="0" dirty="0">
                <a:solidFill>
                  <a:srgbClr val="38A6B3"/>
                </a:solidFill>
                <a:effectLst/>
                <a:latin typeface="+mn-lt"/>
              </a:rPr>
              <a:t>French educational platform</a:t>
            </a:r>
            <a:r>
              <a:rPr lang="en-US" sz="4000" b="1" noProof="0" dirty="0">
                <a:solidFill>
                  <a:schemeClr val="tx1"/>
                </a:solidFill>
                <a:effectLst/>
                <a:latin typeface="+mn-lt"/>
              </a:rPr>
              <a:t> designed to facilitate access  to </a:t>
            </a:r>
            <a:r>
              <a:rPr lang="en-US" sz="4000" b="1" u="sng" noProof="0" dirty="0">
                <a:solidFill>
                  <a:schemeClr val="tx1"/>
                </a:solidFill>
                <a:effectLst/>
                <a:latin typeface="+mn-lt"/>
              </a:rPr>
              <a:t>programming</a:t>
            </a:r>
            <a:r>
              <a:rPr lang="en-US" sz="4000" b="1" noProof="0" dirty="0">
                <a:solidFill>
                  <a:schemeClr val="tx1"/>
                </a:solidFill>
                <a:effectLst/>
                <a:latin typeface="+mn-lt"/>
              </a:rPr>
              <a:t>, </a:t>
            </a:r>
            <a:r>
              <a:rPr lang="en-US" sz="4000" b="1" u="sng" noProof="0" dirty="0">
                <a:solidFill>
                  <a:schemeClr val="tx1"/>
                </a:solidFill>
                <a:effectLst/>
                <a:latin typeface="+mn-lt"/>
              </a:rPr>
              <a:t>artificial intelligence</a:t>
            </a:r>
            <a:r>
              <a:rPr lang="en-US" sz="4000" b="1" noProof="0" dirty="0">
                <a:solidFill>
                  <a:schemeClr val="tx1"/>
                </a:solidFill>
                <a:effectLst/>
                <a:latin typeface="+mn-lt"/>
              </a:rPr>
              <a:t>, </a:t>
            </a:r>
            <a:r>
              <a:rPr lang="en-US" sz="4000" b="1" u="sng" noProof="0" dirty="0">
                <a:solidFill>
                  <a:schemeClr val="tx1"/>
                </a:solidFill>
                <a:effectLst/>
                <a:latin typeface="+mn-lt"/>
              </a:rPr>
              <a:t>science</a:t>
            </a:r>
            <a:r>
              <a:rPr lang="en-US" sz="4000" b="1" noProof="0" dirty="0">
                <a:solidFill>
                  <a:schemeClr val="tx1"/>
                </a:solidFill>
                <a:effectLst/>
                <a:latin typeface="+mn-lt"/>
              </a:rPr>
              <a:t> and </a:t>
            </a:r>
            <a:r>
              <a:rPr lang="en-US" sz="4000" b="1" u="sng" noProof="0" dirty="0">
                <a:solidFill>
                  <a:schemeClr val="tx1"/>
                </a:solidFill>
                <a:effectLst/>
                <a:latin typeface="+mn-lt"/>
              </a:rPr>
              <a:t>technology</a:t>
            </a:r>
            <a:r>
              <a:rPr lang="en-US" sz="4000" b="1" noProof="0" dirty="0">
                <a:solidFill>
                  <a:schemeClr val="tx1"/>
                </a:solidFill>
                <a:effectLst/>
                <a:latin typeface="+mn-lt"/>
              </a:rPr>
              <a:t>.</a:t>
            </a:r>
            <a:endParaRPr lang="en-US" sz="4000" noProof="0" dirty="0">
              <a:solidFill>
                <a:schemeClr val="tx1"/>
              </a:solidFill>
              <a:effectLst/>
              <a:latin typeface="+mn-lt"/>
            </a:endParaRPr>
          </a:p>
        </p:txBody>
      </p:sp>
      <p:sp>
        <p:nvSpPr>
          <p:cNvPr id="3" name="Forme libre : forme 2">
            <a:extLst>
              <a:ext uri="{FF2B5EF4-FFF2-40B4-BE49-F238E27FC236}">
                <a16:creationId xmlns:a16="http://schemas.microsoft.com/office/drawing/2014/main" id="{C2C78241-F5F0-0353-2B66-81666794BC4F}"/>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4" name="Forme libre : forme 3">
            <a:extLst>
              <a:ext uri="{FF2B5EF4-FFF2-40B4-BE49-F238E27FC236}">
                <a16:creationId xmlns:a16="http://schemas.microsoft.com/office/drawing/2014/main" id="{8C3ACE2B-3E50-6D7C-3A78-DA5763F970BE}"/>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39EAFB0E-5183-4394-15D6-E9C31E54D00F}"/>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7" name="Graphique 5">
            <a:extLst>
              <a:ext uri="{FF2B5EF4-FFF2-40B4-BE49-F238E27FC236}">
                <a16:creationId xmlns:a16="http://schemas.microsoft.com/office/drawing/2014/main" id="{A175E3C2-9239-8747-12B4-2AE46FA49A8D}"/>
              </a:ext>
            </a:extLst>
          </p:cNvPr>
          <p:cNvGrpSpPr/>
          <p:nvPr/>
        </p:nvGrpSpPr>
        <p:grpSpPr>
          <a:xfrm>
            <a:off x="828434" y="573001"/>
            <a:ext cx="18467632" cy="433577"/>
            <a:chOff x="828434" y="573001"/>
            <a:chExt cx="18467632" cy="433577"/>
          </a:xfrm>
        </p:grpSpPr>
        <p:sp>
          <p:nvSpPr>
            <p:cNvPr id="8" name="Forme libre : forme 7">
              <a:extLst>
                <a:ext uri="{FF2B5EF4-FFF2-40B4-BE49-F238E27FC236}">
                  <a16:creationId xmlns:a16="http://schemas.microsoft.com/office/drawing/2014/main" id="{6290AFC9-7750-C976-4AEA-DA12D177D0B7}"/>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7727187D-F21B-9B44-0B4E-CA16193A33D9}"/>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D7612010-7150-D8D6-256A-9F07B0857BC9}"/>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0ACC460C-7E1E-2740-2B28-237C7FDF202D}"/>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C16B6E25-30C3-A51B-68BA-AA9AAC63BABA}"/>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4598139D-C2A2-18A4-C867-1FE71EE84BE4}"/>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AA119A45-FF9A-C068-8C99-26689700C9C6}"/>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ABD8EE01-56B3-AD2B-AC1D-9B07BDFB6E44}"/>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8EA86D0A-EBF0-F9F2-0CA0-61D810F095DE}"/>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77785ACF-6A39-52BD-0EDD-BEB179168A26}"/>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6087E3F5-82B4-4349-2FF3-24F09F8795B9}"/>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C461BBAC-DD29-ACC8-D1BC-731E014EBAEB}"/>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19C65C49-86E8-0454-AC15-1763C208E6CE}"/>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23F91D70-48F6-0210-AD15-ADF0686C5763}"/>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78FD22B5-902F-72BB-75DB-89CCDF5E02FC}"/>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0ED733BA-847B-4D15-9038-9AB229EF60A6}"/>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4A428154-22FB-3490-4149-5607CB69E0FA}"/>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989874C0-F612-9C11-AEDE-432B1A4E67E1}"/>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6639E5E9-ADBA-DCB1-EE3A-741A93269610}"/>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5A833F4A-D50C-E1C7-2758-4BB6B4B97EDB}"/>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F4D2C0EE-8A13-ACBA-EEDF-46F9303B442A}"/>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BB85E637-8680-2712-1059-8264AA7D47BB}"/>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2FB6AA52-3EA0-6134-8C00-9E3D19D4F5FF}"/>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92311583-A239-9FE5-6626-340480DDB012}"/>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59A51164-FE18-447F-A4A8-DDE66E93277F}"/>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227934DA-0199-1CF8-871D-B2EC185B6C8C}"/>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39" name="object 11">
            <a:extLst>
              <a:ext uri="{FF2B5EF4-FFF2-40B4-BE49-F238E27FC236}">
                <a16:creationId xmlns:a16="http://schemas.microsoft.com/office/drawing/2014/main" id="{A8495940-6FE5-2DD3-A8B6-7BF30B7DAB01}"/>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19004660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DCE51-C4FF-E274-559D-1A88FBE9D9A0}"/>
            </a:ext>
          </a:extLst>
        </p:cNvPr>
        <p:cNvGrpSpPr/>
        <p:nvPr/>
      </p:nvGrpSpPr>
      <p:grpSpPr>
        <a:xfrm>
          <a:off x="0" y="0"/>
          <a:ext cx="0" cy="0"/>
          <a:chOff x="0" y="0"/>
          <a:chExt cx="0" cy="0"/>
        </a:xfrm>
      </p:grpSpPr>
      <p:grpSp>
        <p:nvGrpSpPr>
          <p:cNvPr id="9" name="object 2">
            <a:extLst>
              <a:ext uri="{FF2B5EF4-FFF2-40B4-BE49-F238E27FC236}">
                <a16:creationId xmlns:a16="http://schemas.microsoft.com/office/drawing/2014/main" id="{3E4E34D2-E0DE-7BEF-2AD8-8AFC1FC50350}"/>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D536C0D2-82EF-F8BC-785A-01D85BF1D5C8}"/>
                </a:ext>
              </a:extLst>
            </p:cNvPr>
            <p:cNvPicPr/>
            <p:nvPr/>
          </p:nvPicPr>
          <p:blipFill>
            <a:blip r:embed="rId2" cstate="email">
              <a:extLst>
                <a:ext uri="{28A0092B-C50C-407E-A947-70E740481C1C}">
                  <a14:useLocalDpi xmlns:a14="http://schemas.microsoft.com/office/drawing/2010/main"/>
                </a:ext>
              </a:extLst>
            </a:blip>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26247741-6A84-282F-F9B8-090707031A70}"/>
                </a:ext>
              </a:extLst>
            </p:cNvPr>
            <p:cNvPicPr/>
            <p:nvPr/>
          </p:nvPicPr>
          <p:blipFill>
            <a:blip r:embed="rId3" cstate="email">
              <a:extLst>
                <a:ext uri="{28A0092B-C50C-407E-A947-70E740481C1C}">
                  <a14:useLocalDpi xmlns:a14="http://schemas.microsoft.com/office/drawing/2010/main"/>
                </a:ext>
              </a:extLst>
            </a:blip>
            <a:stretch>
              <a:fillRect/>
            </a:stretch>
          </p:blipFill>
          <p:spPr>
            <a:xfrm>
              <a:off x="3163935" y="3542499"/>
              <a:ext cx="4181904" cy="1959657"/>
            </a:xfrm>
            <a:prstGeom prst="rect">
              <a:avLst/>
            </a:prstGeom>
          </p:spPr>
        </p:pic>
      </p:grpSp>
      <p:sp>
        <p:nvSpPr>
          <p:cNvPr id="15" name="object 6">
            <a:extLst>
              <a:ext uri="{FF2B5EF4-FFF2-40B4-BE49-F238E27FC236}">
                <a16:creationId xmlns:a16="http://schemas.microsoft.com/office/drawing/2014/main" id="{6E7E887A-1986-A659-C033-A6AB10BBAB87}"/>
              </a:ext>
            </a:extLst>
          </p:cNvPr>
          <p:cNvSpPr/>
          <p:nvPr/>
        </p:nvSpPr>
        <p:spPr>
          <a:xfrm>
            <a:off x="11318465" y="7200722"/>
            <a:ext cx="5945505" cy="1425753"/>
          </a:xfrm>
          <a:custGeom>
            <a:avLst/>
            <a:gdLst/>
            <a:ahLst/>
            <a:cxnLst/>
            <a:rect l="l" t="t" r="r" b="b"/>
            <a:pathLst>
              <a:path w="5945505" h="966470">
                <a:moveTo>
                  <a:pt x="1707902" y="0"/>
                </a:moveTo>
                <a:lnTo>
                  <a:pt x="919085" y="1425"/>
                </a:lnTo>
                <a:lnTo>
                  <a:pt x="566696" y="3890"/>
                </a:lnTo>
                <a:lnTo>
                  <a:pt x="381179" y="6486"/>
                </a:lnTo>
                <a:lnTo>
                  <a:pt x="338435" y="7372"/>
                </a:lnTo>
                <a:lnTo>
                  <a:pt x="237518" y="12002"/>
                </a:lnTo>
                <a:lnTo>
                  <a:pt x="158502" y="19815"/>
                </a:lnTo>
                <a:lnTo>
                  <a:pt x="98808" y="30240"/>
                </a:lnTo>
                <a:lnTo>
                  <a:pt x="55861" y="42706"/>
                </a:lnTo>
                <a:lnTo>
                  <a:pt x="9899" y="71470"/>
                </a:lnTo>
                <a:lnTo>
                  <a:pt x="0" y="101537"/>
                </a:lnTo>
                <a:lnTo>
                  <a:pt x="2132" y="115630"/>
                </a:lnTo>
                <a:lnTo>
                  <a:pt x="1113" y="793329"/>
                </a:lnTo>
                <a:lnTo>
                  <a:pt x="756" y="885840"/>
                </a:lnTo>
                <a:lnTo>
                  <a:pt x="268" y="913909"/>
                </a:lnTo>
                <a:lnTo>
                  <a:pt x="11898" y="938027"/>
                </a:lnTo>
                <a:lnTo>
                  <a:pt x="41827" y="953809"/>
                </a:lnTo>
                <a:lnTo>
                  <a:pt x="80064" y="962389"/>
                </a:lnTo>
                <a:lnTo>
                  <a:pt x="116620" y="964903"/>
                </a:lnTo>
                <a:lnTo>
                  <a:pt x="1476226" y="961704"/>
                </a:lnTo>
                <a:lnTo>
                  <a:pt x="5680370" y="966128"/>
                </a:lnTo>
                <a:lnTo>
                  <a:pt x="5752264" y="963661"/>
                </a:lnTo>
                <a:lnTo>
                  <a:pt x="5803217" y="958343"/>
                </a:lnTo>
                <a:lnTo>
                  <a:pt x="5850219" y="947433"/>
                </a:lnTo>
                <a:lnTo>
                  <a:pt x="5889931" y="928516"/>
                </a:lnTo>
                <a:lnTo>
                  <a:pt x="5930980" y="874350"/>
                </a:lnTo>
                <a:lnTo>
                  <a:pt x="5939940" y="811672"/>
                </a:lnTo>
                <a:lnTo>
                  <a:pt x="5941594" y="760829"/>
                </a:lnTo>
                <a:lnTo>
                  <a:pt x="5942942" y="709983"/>
                </a:lnTo>
                <a:lnTo>
                  <a:pt x="5943982" y="659134"/>
                </a:lnTo>
                <a:lnTo>
                  <a:pt x="5944716" y="608283"/>
                </a:lnTo>
                <a:lnTo>
                  <a:pt x="5945143" y="557430"/>
                </a:lnTo>
                <a:lnTo>
                  <a:pt x="5945264" y="506577"/>
                </a:lnTo>
                <a:lnTo>
                  <a:pt x="5945078" y="455723"/>
                </a:lnTo>
                <a:lnTo>
                  <a:pt x="5944584" y="404871"/>
                </a:lnTo>
                <a:lnTo>
                  <a:pt x="5943784" y="354020"/>
                </a:lnTo>
                <a:lnTo>
                  <a:pt x="5942677" y="303172"/>
                </a:lnTo>
                <a:lnTo>
                  <a:pt x="5941263" y="252327"/>
                </a:lnTo>
                <a:lnTo>
                  <a:pt x="5939543" y="201486"/>
                </a:lnTo>
                <a:lnTo>
                  <a:pt x="5937515" y="150649"/>
                </a:lnTo>
                <a:lnTo>
                  <a:pt x="5935179" y="99818"/>
                </a:lnTo>
                <a:lnTo>
                  <a:pt x="5932537" y="48993"/>
                </a:lnTo>
                <a:lnTo>
                  <a:pt x="5893493" y="12182"/>
                </a:lnTo>
                <a:lnTo>
                  <a:pt x="5869335" y="8764"/>
                </a:lnTo>
                <a:lnTo>
                  <a:pt x="1707902" y="0"/>
                </a:lnTo>
                <a:close/>
              </a:path>
            </a:pathLst>
          </a:custGeom>
          <a:solidFill>
            <a:srgbClr val="C6E6DB"/>
          </a:solidFill>
        </p:spPr>
        <p:txBody>
          <a:bodyPr wrap="square" lIns="0" tIns="0" rIns="0" bIns="0" rtlCol="0"/>
          <a:lstStyle/>
          <a:p>
            <a:endParaRPr lang="en-US" noProof="0" dirty="0"/>
          </a:p>
        </p:txBody>
      </p:sp>
      <p:sp>
        <p:nvSpPr>
          <p:cNvPr id="17" name="object 8">
            <a:extLst>
              <a:ext uri="{FF2B5EF4-FFF2-40B4-BE49-F238E27FC236}">
                <a16:creationId xmlns:a16="http://schemas.microsoft.com/office/drawing/2014/main" id="{03A8B9C3-D9C2-4E32-2940-5286CBFE9DBE}"/>
              </a:ext>
            </a:extLst>
          </p:cNvPr>
          <p:cNvSpPr/>
          <p:nvPr/>
        </p:nvSpPr>
        <p:spPr>
          <a:xfrm>
            <a:off x="12919882" y="5808709"/>
            <a:ext cx="2754630" cy="967105"/>
          </a:xfrm>
          <a:custGeom>
            <a:avLst/>
            <a:gdLst/>
            <a:ahLst/>
            <a:cxnLst/>
            <a:rect l="l" t="t" r="r" b="b"/>
            <a:pathLst>
              <a:path w="2754630" h="967104">
                <a:moveTo>
                  <a:pt x="977372" y="70"/>
                </a:moveTo>
                <a:lnTo>
                  <a:pt x="829438" y="0"/>
                </a:lnTo>
                <a:lnTo>
                  <a:pt x="676838" y="1147"/>
                </a:lnTo>
                <a:lnTo>
                  <a:pt x="503292" y="3822"/>
                </a:lnTo>
                <a:lnTo>
                  <a:pt x="338435" y="7271"/>
                </a:lnTo>
                <a:lnTo>
                  <a:pt x="237518" y="11901"/>
                </a:lnTo>
                <a:lnTo>
                  <a:pt x="158502" y="19714"/>
                </a:lnTo>
                <a:lnTo>
                  <a:pt x="98808" y="30139"/>
                </a:lnTo>
                <a:lnTo>
                  <a:pt x="55861" y="42605"/>
                </a:lnTo>
                <a:lnTo>
                  <a:pt x="9899" y="71370"/>
                </a:lnTo>
                <a:lnTo>
                  <a:pt x="0" y="101436"/>
                </a:lnTo>
                <a:lnTo>
                  <a:pt x="2132" y="115529"/>
                </a:lnTo>
                <a:lnTo>
                  <a:pt x="1113" y="793228"/>
                </a:lnTo>
                <a:lnTo>
                  <a:pt x="756" y="885739"/>
                </a:lnTo>
                <a:lnTo>
                  <a:pt x="268" y="913809"/>
                </a:lnTo>
                <a:lnTo>
                  <a:pt x="11898" y="937926"/>
                </a:lnTo>
                <a:lnTo>
                  <a:pt x="41827" y="953708"/>
                </a:lnTo>
                <a:lnTo>
                  <a:pt x="80064" y="962288"/>
                </a:lnTo>
                <a:lnTo>
                  <a:pt x="116620" y="964802"/>
                </a:lnTo>
                <a:lnTo>
                  <a:pt x="857052" y="962205"/>
                </a:lnTo>
                <a:lnTo>
                  <a:pt x="1490989" y="961444"/>
                </a:lnTo>
                <a:lnTo>
                  <a:pt x="1968146" y="962544"/>
                </a:lnTo>
                <a:lnTo>
                  <a:pt x="2451098" y="966553"/>
                </a:lnTo>
                <a:lnTo>
                  <a:pt x="2499721" y="965958"/>
                </a:lnTo>
                <a:lnTo>
                  <a:pt x="2561533" y="963560"/>
                </a:lnTo>
                <a:lnTo>
                  <a:pt x="2612483" y="958243"/>
                </a:lnTo>
                <a:lnTo>
                  <a:pt x="2659484" y="947336"/>
                </a:lnTo>
                <a:lnTo>
                  <a:pt x="2699201" y="928426"/>
                </a:lnTo>
                <a:lnTo>
                  <a:pt x="2740244" y="874251"/>
                </a:lnTo>
                <a:lnTo>
                  <a:pt x="2749200" y="811571"/>
                </a:lnTo>
                <a:lnTo>
                  <a:pt x="2750856" y="760728"/>
                </a:lnTo>
                <a:lnTo>
                  <a:pt x="2752204" y="709882"/>
                </a:lnTo>
                <a:lnTo>
                  <a:pt x="2753246" y="659033"/>
                </a:lnTo>
                <a:lnTo>
                  <a:pt x="2753980" y="608182"/>
                </a:lnTo>
                <a:lnTo>
                  <a:pt x="2754408" y="557329"/>
                </a:lnTo>
                <a:lnTo>
                  <a:pt x="2754529" y="506476"/>
                </a:lnTo>
                <a:lnTo>
                  <a:pt x="2754342" y="455623"/>
                </a:lnTo>
                <a:lnTo>
                  <a:pt x="2753849" y="404770"/>
                </a:lnTo>
                <a:lnTo>
                  <a:pt x="2753049" y="353920"/>
                </a:lnTo>
                <a:lnTo>
                  <a:pt x="2751942" y="303071"/>
                </a:lnTo>
                <a:lnTo>
                  <a:pt x="2750529" y="252226"/>
                </a:lnTo>
                <a:lnTo>
                  <a:pt x="2748808" y="201385"/>
                </a:lnTo>
                <a:lnTo>
                  <a:pt x="2746781" y="150548"/>
                </a:lnTo>
                <a:lnTo>
                  <a:pt x="2744448" y="99717"/>
                </a:lnTo>
                <a:lnTo>
                  <a:pt x="2741807" y="48892"/>
                </a:lnTo>
                <a:lnTo>
                  <a:pt x="2702759" y="12081"/>
                </a:lnTo>
                <a:lnTo>
                  <a:pt x="2136133" y="7553"/>
                </a:lnTo>
                <a:lnTo>
                  <a:pt x="1505328" y="4098"/>
                </a:lnTo>
                <a:lnTo>
                  <a:pt x="977372" y="70"/>
                </a:lnTo>
                <a:close/>
              </a:path>
            </a:pathLst>
          </a:custGeom>
          <a:solidFill>
            <a:srgbClr val="D6EBE3"/>
          </a:solidFill>
        </p:spPr>
        <p:txBody>
          <a:bodyPr wrap="square" lIns="0" tIns="0" rIns="0" bIns="0" rtlCol="0"/>
          <a:lstStyle/>
          <a:p>
            <a:endParaRPr lang="en-US" noProof="0" dirty="0"/>
          </a:p>
        </p:txBody>
      </p:sp>
      <p:sp>
        <p:nvSpPr>
          <p:cNvPr id="18" name="object 24">
            <a:extLst>
              <a:ext uri="{FF2B5EF4-FFF2-40B4-BE49-F238E27FC236}">
                <a16:creationId xmlns:a16="http://schemas.microsoft.com/office/drawing/2014/main" id="{86E5A32A-3B67-25A6-CAF8-DE02229C671E}"/>
              </a:ext>
            </a:extLst>
          </p:cNvPr>
          <p:cNvSpPr txBox="1"/>
          <p:nvPr/>
        </p:nvSpPr>
        <p:spPr>
          <a:xfrm>
            <a:off x="12546785" y="5951462"/>
            <a:ext cx="3488864"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Secure</a:t>
            </a:r>
            <a:endParaRPr lang="en-US" sz="3800" b="1" u="sng" noProof="0" dirty="0">
              <a:latin typeface="Calibri"/>
              <a:cs typeface="Calibri"/>
            </a:endParaRPr>
          </a:p>
        </p:txBody>
      </p:sp>
      <p:sp>
        <p:nvSpPr>
          <p:cNvPr id="19" name="object 24">
            <a:extLst>
              <a:ext uri="{FF2B5EF4-FFF2-40B4-BE49-F238E27FC236}">
                <a16:creationId xmlns:a16="http://schemas.microsoft.com/office/drawing/2014/main" id="{68569D6A-C3E9-69BE-A3E5-815281A541EB}"/>
              </a:ext>
            </a:extLst>
          </p:cNvPr>
          <p:cNvSpPr txBox="1"/>
          <p:nvPr/>
        </p:nvSpPr>
        <p:spPr>
          <a:xfrm>
            <a:off x="11499850" y="7331075"/>
            <a:ext cx="5562599"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Free and without registration</a:t>
            </a:r>
            <a:endParaRPr lang="en-US" sz="3800" b="1" u="sng" noProof="0" dirty="0">
              <a:latin typeface="Calibri"/>
              <a:cs typeface="Calibri"/>
            </a:endParaRPr>
          </a:p>
        </p:txBody>
      </p:sp>
      <p:sp>
        <p:nvSpPr>
          <p:cNvPr id="2" name="ZoneTexte 1">
            <a:extLst>
              <a:ext uri="{FF2B5EF4-FFF2-40B4-BE49-F238E27FC236}">
                <a16:creationId xmlns:a16="http://schemas.microsoft.com/office/drawing/2014/main" id="{81B7FC12-AB18-FA64-0E2F-33018F0BEF2B}"/>
              </a:ext>
            </a:extLst>
          </p:cNvPr>
          <p:cNvSpPr txBox="1"/>
          <p:nvPr/>
        </p:nvSpPr>
        <p:spPr>
          <a:xfrm>
            <a:off x="9588584" y="2682875"/>
            <a:ext cx="9378866" cy="2554545"/>
          </a:xfrm>
          <a:prstGeom prst="rect">
            <a:avLst/>
          </a:prstGeom>
          <a:noFill/>
        </p:spPr>
        <p:txBody>
          <a:bodyPr wrap="square">
            <a:spAutoFit/>
          </a:bodyPr>
          <a:lstStyle/>
          <a:p>
            <a:pPr algn="ctr">
              <a:buNone/>
            </a:pPr>
            <a:r>
              <a:rPr lang="en-US" sz="4000" b="1" noProof="0" dirty="0" err="1">
                <a:solidFill>
                  <a:schemeClr val="tx1"/>
                </a:solidFill>
                <a:effectLst/>
                <a:latin typeface="+mn-lt"/>
              </a:rPr>
              <a:t>Vittascience</a:t>
            </a:r>
            <a:r>
              <a:rPr lang="en-US" sz="4000" b="1" noProof="0" dirty="0">
                <a:solidFill>
                  <a:schemeClr val="tx1"/>
                </a:solidFill>
                <a:effectLst/>
                <a:latin typeface="+mn-lt"/>
              </a:rPr>
              <a:t> is a </a:t>
            </a:r>
            <a:r>
              <a:rPr lang="en-US" sz="4000" b="1" noProof="0" dirty="0">
                <a:solidFill>
                  <a:srgbClr val="38A6B3"/>
                </a:solidFill>
                <a:effectLst/>
                <a:latin typeface="+mn-lt"/>
              </a:rPr>
              <a:t>French educational platform</a:t>
            </a:r>
            <a:r>
              <a:rPr lang="en-US" sz="4000" b="1" noProof="0" dirty="0">
                <a:solidFill>
                  <a:schemeClr val="tx1"/>
                </a:solidFill>
                <a:effectLst/>
                <a:latin typeface="+mn-lt"/>
              </a:rPr>
              <a:t> designed to facilitate access  to </a:t>
            </a:r>
            <a:r>
              <a:rPr lang="en-US" sz="4000" b="1" u="sng" noProof="0" dirty="0">
                <a:solidFill>
                  <a:schemeClr val="tx1"/>
                </a:solidFill>
                <a:effectLst/>
                <a:latin typeface="+mn-lt"/>
              </a:rPr>
              <a:t>programming</a:t>
            </a:r>
            <a:r>
              <a:rPr lang="en-US" sz="4000" b="1" noProof="0" dirty="0">
                <a:solidFill>
                  <a:schemeClr val="tx1"/>
                </a:solidFill>
                <a:effectLst/>
                <a:latin typeface="+mn-lt"/>
              </a:rPr>
              <a:t>, </a:t>
            </a:r>
            <a:r>
              <a:rPr lang="en-US" sz="4000" b="1" u="sng" noProof="0" dirty="0">
                <a:solidFill>
                  <a:schemeClr val="tx1"/>
                </a:solidFill>
                <a:effectLst/>
                <a:latin typeface="+mn-lt"/>
              </a:rPr>
              <a:t>artificial intelligence</a:t>
            </a:r>
            <a:r>
              <a:rPr lang="en-US" sz="4000" b="1" noProof="0" dirty="0">
                <a:solidFill>
                  <a:schemeClr val="tx1"/>
                </a:solidFill>
                <a:effectLst/>
                <a:latin typeface="+mn-lt"/>
              </a:rPr>
              <a:t>, </a:t>
            </a:r>
            <a:r>
              <a:rPr lang="en-US" sz="4000" b="1" u="sng" noProof="0" dirty="0">
                <a:solidFill>
                  <a:schemeClr val="tx1"/>
                </a:solidFill>
                <a:effectLst/>
                <a:latin typeface="+mn-lt"/>
              </a:rPr>
              <a:t>science</a:t>
            </a:r>
            <a:r>
              <a:rPr lang="en-US" sz="4000" b="1" noProof="0" dirty="0">
                <a:solidFill>
                  <a:schemeClr val="tx1"/>
                </a:solidFill>
                <a:effectLst/>
                <a:latin typeface="+mn-lt"/>
              </a:rPr>
              <a:t> and </a:t>
            </a:r>
            <a:r>
              <a:rPr lang="en-US" sz="4000" b="1" u="sng" noProof="0" dirty="0">
                <a:solidFill>
                  <a:schemeClr val="tx1"/>
                </a:solidFill>
                <a:effectLst/>
                <a:latin typeface="+mn-lt"/>
              </a:rPr>
              <a:t>technology</a:t>
            </a:r>
            <a:r>
              <a:rPr lang="en-US" sz="4000" b="1" noProof="0" dirty="0">
                <a:solidFill>
                  <a:schemeClr val="tx1"/>
                </a:solidFill>
                <a:effectLst/>
                <a:latin typeface="+mn-lt"/>
              </a:rPr>
              <a:t>.</a:t>
            </a:r>
            <a:endParaRPr lang="en-US" sz="4000" noProof="0" dirty="0">
              <a:solidFill>
                <a:schemeClr val="tx1"/>
              </a:solidFill>
              <a:effectLst/>
              <a:latin typeface="+mn-lt"/>
            </a:endParaRPr>
          </a:p>
        </p:txBody>
      </p:sp>
      <p:sp>
        <p:nvSpPr>
          <p:cNvPr id="3" name="Forme libre : forme 2">
            <a:extLst>
              <a:ext uri="{FF2B5EF4-FFF2-40B4-BE49-F238E27FC236}">
                <a16:creationId xmlns:a16="http://schemas.microsoft.com/office/drawing/2014/main" id="{D37E009A-CC6E-FFEC-D59B-AA2EDF831E18}"/>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4" name="Forme libre : forme 3">
            <a:extLst>
              <a:ext uri="{FF2B5EF4-FFF2-40B4-BE49-F238E27FC236}">
                <a16:creationId xmlns:a16="http://schemas.microsoft.com/office/drawing/2014/main" id="{7F0802F8-5F35-5A09-6E3D-D0BCFC84CE9F}"/>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E3184324-7BB7-FB31-F1E3-EA5A5E85CC88}"/>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7" name="Graphique 5">
            <a:extLst>
              <a:ext uri="{FF2B5EF4-FFF2-40B4-BE49-F238E27FC236}">
                <a16:creationId xmlns:a16="http://schemas.microsoft.com/office/drawing/2014/main" id="{8A0643FE-7925-DAAF-8F04-359A5F5B886B}"/>
              </a:ext>
            </a:extLst>
          </p:cNvPr>
          <p:cNvGrpSpPr/>
          <p:nvPr/>
        </p:nvGrpSpPr>
        <p:grpSpPr>
          <a:xfrm>
            <a:off x="828434" y="573001"/>
            <a:ext cx="18467632" cy="433577"/>
            <a:chOff x="828434" y="573001"/>
            <a:chExt cx="18467632" cy="433577"/>
          </a:xfrm>
        </p:grpSpPr>
        <p:sp>
          <p:nvSpPr>
            <p:cNvPr id="8" name="Forme libre : forme 7">
              <a:extLst>
                <a:ext uri="{FF2B5EF4-FFF2-40B4-BE49-F238E27FC236}">
                  <a16:creationId xmlns:a16="http://schemas.microsoft.com/office/drawing/2014/main" id="{C36E1C5F-EFE6-09F3-47C4-757CBAA323E0}"/>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FE6F059A-FC23-FF17-7924-15A1A9DC44A8}"/>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70548A48-B752-60AE-FCB8-025D9624C169}"/>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B455D503-33DC-A8B0-CE41-3D4697E1F778}"/>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BDAE7963-D8F3-C958-B0E4-DF7EF37C88CF}"/>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E11324AB-2D4D-2C48-A135-AF1C0F1088B2}"/>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6B8EE6AF-9CF8-4D29-3E76-A86D54BFB37F}"/>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D3854F21-9280-9FDA-F799-3AC684CA8C3C}"/>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57F55C6C-567C-C9B3-1663-C3CCBB32D9FA}"/>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8DB46802-FAFB-5796-7E3B-1E4F2F5F5DFB}"/>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22AB6641-5059-AF05-CB81-3F6CEC09F636}"/>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485518E1-AAB2-0F46-D6FF-8FC61382DFBC}"/>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FDD3119D-8680-302E-62CD-A6981B926473}"/>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A81485E8-61E6-9D01-65D2-1048BB9CC882}"/>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4C451D8C-5861-4D16-BD0F-2867857E5DBD}"/>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74ABEE1C-F3BB-AC0A-130B-F9E3DD0BAEC9}"/>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5B14E008-3955-AC46-F266-0F65CB3B6E73}"/>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798CC6F3-EA6D-8658-1BC2-3239AFE44A4F}"/>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5FB23957-3F6C-6BCC-9602-6118BD32D0D6}"/>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0733709B-2462-F301-B651-CB9DA240E637}"/>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08D82E18-4B8B-45D2-37C3-A4CD8820AEEB}"/>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E5779361-A7F8-B711-7CCD-2E5FE940D35B}"/>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0922E7E7-F18E-5010-3303-C26C2998C6EA}"/>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011CF917-1CEB-EFE4-B1C8-C371DFF1961F}"/>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7FE02614-8699-4FE2-AFBC-D62EEC09F9B6}"/>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461A3345-461C-8156-3BE7-3FEAFABD927C}"/>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1" name="object 11">
            <a:extLst>
              <a:ext uri="{FF2B5EF4-FFF2-40B4-BE49-F238E27FC236}">
                <a16:creationId xmlns:a16="http://schemas.microsoft.com/office/drawing/2014/main" id="{A6ACCAF0-4DB0-DE21-26E8-1ECC947D9A9B}"/>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41297602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DCFAD-1A45-7B88-F92F-3B45395AF047}"/>
            </a:ext>
          </a:extLst>
        </p:cNvPr>
        <p:cNvGrpSpPr/>
        <p:nvPr/>
      </p:nvGrpSpPr>
      <p:grpSpPr>
        <a:xfrm>
          <a:off x="0" y="0"/>
          <a:ext cx="0" cy="0"/>
          <a:chOff x="0" y="0"/>
          <a:chExt cx="0" cy="0"/>
        </a:xfrm>
      </p:grpSpPr>
      <p:grpSp>
        <p:nvGrpSpPr>
          <p:cNvPr id="9" name="object 2">
            <a:extLst>
              <a:ext uri="{FF2B5EF4-FFF2-40B4-BE49-F238E27FC236}">
                <a16:creationId xmlns:a16="http://schemas.microsoft.com/office/drawing/2014/main" id="{EB679F8F-6846-CD40-5B42-25E01DF90C70}"/>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D5FB6953-E0C4-B820-C766-4BEF660EC24A}"/>
                </a:ext>
              </a:extLst>
            </p:cNvPr>
            <p:cNvPicPr/>
            <p:nvPr/>
          </p:nvPicPr>
          <p:blipFill>
            <a:blip r:embed="rId2" cstate="email">
              <a:extLst>
                <a:ext uri="{28A0092B-C50C-407E-A947-70E740481C1C}">
                  <a14:useLocalDpi xmlns:a14="http://schemas.microsoft.com/office/drawing/2010/main"/>
                </a:ext>
              </a:extLst>
            </a:blip>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CC73B1E1-CD12-0EBE-CA00-8EB270FAEBF1}"/>
                </a:ext>
              </a:extLst>
            </p:cNvPr>
            <p:cNvPicPr/>
            <p:nvPr/>
          </p:nvPicPr>
          <p:blipFill>
            <a:blip r:embed="rId3" cstate="email">
              <a:extLst>
                <a:ext uri="{28A0092B-C50C-407E-A947-70E740481C1C}">
                  <a14:useLocalDpi xmlns:a14="http://schemas.microsoft.com/office/drawing/2010/main"/>
                </a:ext>
              </a:extLst>
            </a:blip>
            <a:stretch>
              <a:fillRect/>
            </a:stretch>
          </p:blipFill>
          <p:spPr>
            <a:xfrm>
              <a:off x="3163935" y="3542499"/>
              <a:ext cx="4181904" cy="1959657"/>
            </a:xfrm>
            <a:prstGeom prst="rect">
              <a:avLst/>
            </a:prstGeom>
          </p:spPr>
        </p:pic>
      </p:grpSp>
      <p:sp>
        <p:nvSpPr>
          <p:cNvPr id="14" name="ZoneTexte 13">
            <a:extLst>
              <a:ext uri="{FF2B5EF4-FFF2-40B4-BE49-F238E27FC236}">
                <a16:creationId xmlns:a16="http://schemas.microsoft.com/office/drawing/2014/main" id="{49F38A13-4D7F-C27E-9BF8-3785B764AF80}"/>
              </a:ext>
            </a:extLst>
          </p:cNvPr>
          <p:cNvSpPr txBox="1"/>
          <p:nvPr/>
        </p:nvSpPr>
        <p:spPr>
          <a:xfrm>
            <a:off x="9588584" y="2682875"/>
            <a:ext cx="9378866" cy="2554545"/>
          </a:xfrm>
          <a:prstGeom prst="rect">
            <a:avLst/>
          </a:prstGeom>
          <a:noFill/>
        </p:spPr>
        <p:txBody>
          <a:bodyPr wrap="square">
            <a:spAutoFit/>
          </a:bodyPr>
          <a:lstStyle/>
          <a:p>
            <a:pPr algn="ctr">
              <a:buNone/>
            </a:pPr>
            <a:r>
              <a:rPr lang="en-US" sz="4000" b="1" noProof="0" dirty="0" err="1">
                <a:solidFill>
                  <a:schemeClr val="tx1"/>
                </a:solidFill>
                <a:effectLst/>
                <a:latin typeface="+mn-lt"/>
              </a:rPr>
              <a:t>Vittascience</a:t>
            </a:r>
            <a:r>
              <a:rPr lang="en-US" sz="4000" b="1" noProof="0" dirty="0">
                <a:solidFill>
                  <a:schemeClr val="tx1"/>
                </a:solidFill>
                <a:effectLst/>
                <a:latin typeface="+mn-lt"/>
              </a:rPr>
              <a:t> is a </a:t>
            </a:r>
            <a:r>
              <a:rPr lang="en-US" sz="4000" b="1" noProof="0" dirty="0">
                <a:solidFill>
                  <a:srgbClr val="38A6B3"/>
                </a:solidFill>
                <a:effectLst/>
                <a:latin typeface="+mn-lt"/>
              </a:rPr>
              <a:t>French educational platform</a:t>
            </a:r>
            <a:r>
              <a:rPr lang="en-US" sz="4000" b="1" noProof="0" dirty="0">
                <a:solidFill>
                  <a:schemeClr val="tx1"/>
                </a:solidFill>
                <a:effectLst/>
                <a:latin typeface="+mn-lt"/>
              </a:rPr>
              <a:t> designed to facilitate access  to </a:t>
            </a:r>
            <a:r>
              <a:rPr lang="en-US" sz="4000" b="1" u="sng" noProof="0" dirty="0">
                <a:solidFill>
                  <a:schemeClr val="tx1"/>
                </a:solidFill>
                <a:effectLst/>
                <a:latin typeface="+mn-lt"/>
              </a:rPr>
              <a:t>programming</a:t>
            </a:r>
            <a:r>
              <a:rPr lang="en-US" sz="4000" b="1" noProof="0" dirty="0">
                <a:solidFill>
                  <a:schemeClr val="tx1"/>
                </a:solidFill>
                <a:effectLst/>
                <a:latin typeface="+mn-lt"/>
              </a:rPr>
              <a:t>, </a:t>
            </a:r>
            <a:r>
              <a:rPr lang="en-US" sz="4000" b="1" u="sng" noProof="0" dirty="0">
                <a:solidFill>
                  <a:schemeClr val="tx1"/>
                </a:solidFill>
                <a:effectLst/>
                <a:latin typeface="+mn-lt"/>
              </a:rPr>
              <a:t>artificial intelligence</a:t>
            </a:r>
            <a:r>
              <a:rPr lang="en-US" sz="4000" b="1" noProof="0" dirty="0">
                <a:solidFill>
                  <a:schemeClr val="tx1"/>
                </a:solidFill>
                <a:effectLst/>
                <a:latin typeface="+mn-lt"/>
              </a:rPr>
              <a:t>, </a:t>
            </a:r>
            <a:r>
              <a:rPr lang="en-US" sz="4000" b="1" u="sng" noProof="0" dirty="0">
                <a:solidFill>
                  <a:schemeClr val="tx1"/>
                </a:solidFill>
                <a:effectLst/>
                <a:latin typeface="+mn-lt"/>
              </a:rPr>
              <a:t>science</a:t>
            </a:r>
            <a:r>
              <a:rPr lang="en-US" sz="4000" b="1" noProof="0" dirty="0">
                <a:solidFill>
                  <a:schemeClr val="tx1"/>
                </a:solidFill>
                <a:effectLst/>
                <a:latin typeface="+mn-lt"/>
              </a:rPr>
              <a:t> and </a:t>
            </a:r>
            <a:r>
              <a:rPr lang="en-US" sz="4000" b="1" u="sng" noProof="0" dirty="0">
                <a:solidFill>
                  <a:schemeClr val="tx1"/>
                </a:solidFill>
                <a:effectLst/>
                <a:latin typeface="+mn-lt"/>
              </a:rPr>
              <a:t>technology</a:t>
            </a:r>
            <a:r>
              <a:rPr lang="en-US" sz="4000" b="1" noProof="0" dirty="0">
                <a:solidFill>
                  <a:schemeClr val="tx1"/>
                </a:solidFill>
                <a:effectLst/>
                <a:latin typeface="+mn-lt"/>
              </a:rPr>
              <a:t>.</a:t>
            </a:r>
            <a:endParaRPr lang="en-US" sz="4000" noProof="0" dirty="0">
              <a:solidFill>
                <a:schemeClr val="tx1"/>
              </a:solidFill>
              <a:effectLst/>
              <a:latin typeface="+mn-lt"/>
            </a:endParaRPr>
          </a:p>
        </p:txBody>
      </p:sp>
      <p:sp>
        <p:nvSpPr>
          <p:cNvPr id="15" name="object 6">
            <a:extLst>
              <a:ext uri="{FF2B5EF4-FFF2-40B4-BE49-F238E27FC236}">
                <a16:creationId xmlns:a16="http://schemas.microsoft.com/office/drawing/2014/main" id="{26ADD2B1-D1FE-F21F-180C-8A18E7B73E8F}"/>
              </a:ext>
            </a:extLst>
          </p:cNvPr>
          <p:cNvSpPr/>
          <p:nvPr/>
        </p:nvSpPr>
        <p:spPr>
          <a:xfrm>
            <a:off x="11318465" y="7200722"/>
            <a:ext cx="5945505" cy="1425753"/>
          </a:xfrm>
          <a:custGeom>
            <a:avLst/>
            <a:gdLst/>
            <a:ahLst/>
            <a:cxnLst/>
            <a:rect l="l" t="t" r="r" b="b"/>
            <a:pathLst>
              <a:path w="5945505" h="966470">
                <a:moveTo>
                  <a:pt x="1707902" y="0"/>
                </a:moveTo>
                <a:lnTo>
                  <a:pt x="919085" y="1425"/>
                </a:lnTo>
                <a:lnTo>
                  <a:pt x="566696" y="3890"/>
                </a:lnTo>
                <a:lnTo>
                  <a:pt x="381179" y="6486"/>
                </a:lnTo>
                <a:lnTo>
                  <a:pt x="338435" y="7372"/>
                </a:lnTo>
                <a:lnTo>
                  <a:pt x="237518" y="12002"/>
                </a:lnTo>
                <a:lnTo>
                  <a:pt x="158502" y="19815"/>
                </a:lnTo>
                <a:lnTo>
                  <a:pt x="98808" y="30240"/>
                </a:lnTo>
                <a:lnTo>
                  <a:pt x="55861" y="42706"/>
                </a:lnTo>
                <a:lnTo>
                  <a:pt x="9899" y="71470"/>
                </a:lnTo>
                <a:lnTo>
                  <a:pt x="0" y="101537"/>
                </a:lnTo>
                <a:lnTo>
                  <a:pt x="2132" y="115630"/>
                </a:lnTo>
                <a:lnTo>
                  <a:pt x="1113" y="793329"/>
                </a:lnTo>
                <a:lnTo>
                  <a:pt x="756" y="885840"/>
                </a:lnTo>
                <a:lnTo>
                  <a:pt x="268" y="913909"/>
                </a:lnTo>
                <a:lnTo>
                  <a:pt x="11898" y="938027"/>
                </a:lnTo>
                <a:lnTo>
                  <a:pt x="41827" y="953809"/>
                </a:lnTo>
                <a:lnTo>
                  <a:pt x="80064" y="962389"/>
                </a:lnTo>
                <a:lnTo>
                  <a:pt x="116620" y="964903"/>
                </a:lnTo>
                <a:lnTo>
                  <a:pt x="1476226" y="961704"/>
                </a:lnTo>
                <a:lnTo>
                  <a:pt x="5680370" y="966128"/>
                </a:lnTo>
                <a:lnTo>
                  <a:pt x="5752264" y="963661"/>
                </a:lnTo>
                <a:lnTo>
                  <a:pt x="5803217" y="958343"/>
                </a:lnTo>
                <a:lnTo>
                  <a:pt x="5850219" y="947433"/>
                </a:lnTo>
                <a:lnTo>
                  <a:pt x="5889931" y="928516"/>
                </a:lnTo>
                <a:lnTo>
                  <a:pt x="5930980" y="874350"/>
                </a:lnTo>
                <a:lnTo>
                  <a:pt x="5939940" y="811672"/>
                </a:lnTo>
                <a:lnTo>
                  <a:pt x="5941594" y="760829"/>
                </a:lnTo>
                <a:lnTo>
                  <a:pt x="5942942" y="709983"/>
                </a:lnTo>
                <a:lnTo>
                  <a:pt x="5943982" y="659134"/>
                </a:lnTo>
                <a:lnTo>
                  <a:pt x="5944716" y="608283"/>
                </a:lnTo>
                <a:lnTo>
                  <a:pt x="5945143" y="557430"/>
                </a:lnTo>
                <a:lnTo>
                  <a:pt x="5945264" y="506577"/>
                </a:lnTo>
                <a:lnTo>
                  <a:pt x="5945078" y="455723"/>
                </a:lnTo>
                <a:lnTo>
                  <a:pt x="5944584" y="404871"/>
                </a:lnTo>
                <a:lnTo>
                  <a:pt x="5943784" y="354020"/>
                </a:lnTo>
                <a:lnTo>
                  <a:pt x="5942677" y="303172"/>
                </a:lnTo>
                <a:lnTo>
                  <a:pt x="5941263" y="252327"/>
                </a:lnTo>
                <a:lnTo>
                  <a:pt x="5939543" y="201486"/>
                </a:lnTo>
                <a:lnTo>
                  <a:pt x="5937515" y="150649"/>
                </a:lnTo>
                <a:lnTo>
                  <a:pt x="5935179" y="99818"/>
                </a:lnTo>
                <a:lnTo>
                  <a:pt x="5932537" y="48993"/>
                </a:lnTo>
                <a:lnTo>
                  <a:pt x="5893493" y="12182"/>
                </a:lnTo>
                <a:lnTo>
                  <a:pt x="5869335" y="8764"/>
                </a:lnTo>
                <a:lnTo>
                  <a:pt x="1707902" y="0"/>
                </a:lnTo>
                <a:close/>
              </a:path>
            </a:pathLst>
          </a:custGeom>
          <a:solidFill>
            <a:srgbClr val="C6E6DB"/>
          </a:solidFill>
        </p:spPr>
        <p:txBody>
          <a:bodyPr wrap="square" lIns="0" tIns="0" rIns="0" bIns="0" rtlCol="0"/>
          <a:lstStyle/>
          <a:p>
            <a:endParaRPr lang="en-US" noProof="0" dirty="0"/>
          </a:p>
        </p:txBody>
      </p:sp>
      <p:sp>
        <p:nvSpPr>
          <p:cNvPr id="16" name="object 7">
            <a:extLst>
              <a:ext uri="{FF2B5EF4-FFF2-40B4-BE49-F238E27FC236}">
                <a16:creationId xmlns:a16="http://schemas.microsoft.com/office/drawing/2014/main" id="{3F71FEA7-1A51-8092-8423-854DE5C1134B}"/>
              </a:ext>
            </a:extLst>
          </p:cNvPr>
          <p:cNvSpPr/>
          <p:nvPr/>
        </p:nvSpPr>
        <p:spPr>
          <a:xfrm>
            <a:off x="11318465" y="9184006"/>
            <a:ext cx="5945505" cy="966469"/>
          </a:xfrm>
          <a:custGeom>
            <a:avLst/>
            <a:gdLst/>
            <a:ahLst/>
            <a:cxnLst/>
            <a:rect l="l" t="t" r="r" b="b"/>
            <a:pathLst>
              <a:path w="5945505" h="966470">
                <a:moveTo>
                  <a:pt x="1707902" y="0"/>
                </a:moveTo>
                <a:lnTo>
                  <a:pt x="919085" y="1425"/>
                </a:lnTo>
                <a:lnTo>
                  <a:pt x="566696" y="3890"/>
                </a:lnTo>
                <a:lnTo>
                  <a:pt x="381179" y="6486"/>
                </a:lnTo>
                <a:lnTo>
                  <a:pt x="338435" y="7372"/>
                </a:lnTo>
                <a:lnTo>
                  <a:pt x="237518" y="12002"/>
                </a:lnTo>
                <a:lnTo>
                  <a:pt x="158502" y="19815"/>
                </a:lnTo>
                <a:lnTo>
                  <a:pt x="98808" y="30240"/>
                </a:lnTo>
                <a:lnTo>
                  <a:pt x="55861" y="42706"/>
                </a:lnTo>
                <a:lnTo>
                  <a:pt x="9899" y="71470"/>
                </a:lnTo>
                <a:lnTo>
                  <a:pt x="0" y="101537"/>
                </a:lnTo>
                <a:lnTo>
                  <a:pt x="2132" y="115630"/>
                </a:lnTo>
                <a:lnTo>
                  <a:pt x="1113" y="793329"/>
                </a:lnTo>
                <a:lnTo>
                  <a:pt x="756" y="885840"/>
                </a:lnTo>
                <a:lnTo>
                  <a:pt x="268" y="913909"/>
                </a:lnTo>
                <a:lnTo>
                  <a:pt x="11898" y="938027"/>
                </a:lnTo>
                <a:lnTo>
                  <a:pt x="41827" y="953809"/>
                </a:lnTo>
                <a:lnTo>
                  <a:pt x="80064" y="962389"/>
                </a:lnTo>
                <a:lnTo>
                  <a:pt x="116620" y="964903"/>
                </a:lnTo>
                <a:lnTo>
                  <a:pt x="1476226" y="961704"/>
                </a:lnTo>
                <a:lnTo>
                  <a:pt x="5680370" y="966128"/>
                </a:lnTo>
                <a:lnTo>
                  <a:pt x="5752264" y="963661"/>
                </a:lnTo>
                <a:lnTo>
                  <a:pt x="5803217" y="958344"/>
                </a:lnTo>
                <a:lnTo>
                  <a:pt x="5850219" y="947437"/>
                </a:lnTo>
                <a:lnTo>
                  <a:pt x="5889931" y="928527"/>
                </a:lnTo>
                <a:lnTo>
                  <a:pt x="5930980" y="874352"/>
                </a:lnTo>
                <a:lnTo>
                  <a:pt x="5939940" y="811672"/>
                </a:lnTo>
                <a:lnTo>
                  <a:pt x="5941594" y="760829"/>
                </a:lnTo>
                <a:lnTo>
                  <a:pt x="5942942" y="709983"/>
                </a:lnTo>
                <a:lnTo>
                  <a:pt x="5943982" y="659134"/>
                </a:lnTo>
                <a:lnTo>
                  <a:pt x="5944716" y="608283"/>
                </a:lnTo>
                <a:lnTo>
                  <a:pt x="5945143" y="557430"/>
                </a:lnTo>
                <a:lnTo>
                  <a:pt x="5945264" y="506577"/>
                </a:lnTo>
                <a:lnTo>
                  <a:pt x="5945078" y="455723"/>
                </a:lnTo>
                <a:lnTo>
                  <a:pt x="5944584" y="404871"/>
                </a:lnTo>
                <a:lnTo>
                  <a:pt x="5943784" y="354020"/>
                </a:lnTo>
                <a:lnTo>
                  <a:pt x="5942677" y="303172"/>
                </a:lnTo>
                <a:lnTo>
                  <a:pt x="5941263" y="252327"/>
                </a:lnTo>
                <a:lnTo>
                  <a:pt x="5939543" y="201486"/>
                </a:lnTo>
                <a:lnTo>
                  <a:pt x="5937515" y="150649"/>
                </a:lnTo>
                <a:lnTo>
                  <a:pt x="5935179" y="99818"/>
                </a:lnTo>
                <a:lnTo>
                  <a:pt x="5932537" y="48993"/>
                </a:lnTo>
                <a:lnTo>
                  <a:pt x="5893493" y="12182"/>
                </a:lnTo>
                <a:lnTo>
                  <a:pt x="5869335" y="8764"/>
                </a:lnTo>
                <a:lnTo>
                  <a:pt x="1707902" y="0"/>
                </a:lnTo>
                <a:close/>
              </a:path>
            </a:pathLst>
          </a:custGeom>
          <a:solidFill>
            <a:srgbClr val="D6EBE3"/>
          </a:solidFill>
        </p:spPr>
        <p:txBody>
          <a:bodyPr wrap="square" lIns="0" tIns="0" rIns="0" bIns="0" rtlCol="0"/>
          <a:lstStyle/>
          <a:p>
            <a:endParaRPr lang="en-US" noProof="0" dirty="0"/>
          </a:p>
        </p:txBody>
      </p:sp>
      <p:sp>
        <p:nvSpPr>
          <p:cNvPr id="17" name="object 8">
            <a:extLst>
              <a:ext uri="{FF2B5EF4-FFF2-40B4-BE49-F238E27FC236}">
                <a16:creationId xmlns:a16="http://schemas.microsoft.com/office/drawing/2014/main" id="{1529B8FB-A66E-C0AD-0920-976E7F4F1327}"/>
              </a:ext>
            </a:extLst>
          </p:cNvPr>
          <p:cNvSpPr/>
          <p:nvPr/>
        </p:nvSpPr>
        <p:spPr>
          <a:xfrm>
            <a:off x="12919882" y="5808709"/>
            <a:ext cx="2754630" cy="967105"/>
          </a:xfrm>
          <a:custGeom>
            <a:avLst/>
            <a:gdLst/>
            <a:ahLst/>
            <a:cxnLst/>
            <a:rect l="l" t="t" r="r" b="b"/>
            <a:pathLst>
              <a:path w="2754630" h="967104">
                <a:moveTo>
                  <a:pt x="977372" y="70"/>
                </a:moveTo>
                <a:lnTo>
                  <a:pt x="829438" y="0"/>
                </a:lnTo>
                <a:lnTo>
                  <a:pt x="676838" y="1147"/>
                </a:lnTo>
                <a:lnTo>
                  <a:pt x="503292" y="3822"/>
                </a:lnTo>
                <a:lnTo>
                  <a:pt x="338435" y="7271"/>
                </a:lnTo>
                <a:lnTo>
                  <a:pt x="237518" y="11901"/>
                </a:lnTo>
                <a:lnTo>
                  <a:pt x="158502" y="19714"/>
                </a:lnTo>
                <a:lnTo>
                  <a:pt x="98808" y="30139"/>
                </a:lnTo>
                <a:lnTo>
                  <a:pt x="55861" y="42605"/>
                </a:lnTo>
                <a:lnTo>
                  <a:pt x="9899" y="71370"/>
                </a:lnTo>
                <a:lnTo>
                  <a:pt x="0" y="101436"/>
                </a:lnTo>
                <a:lnTo>
                  <a:pt x="2132" y="115529"/>
                </a:lnTo>
                <a:lnTo>
                  <a:pt x="1113" y="793228"/>
                </a:lnTo>
                <a:lnTo>
                  <a:pt x="756" y="885739"/>
                </a:lnTo>
                <a:lnTo>
                  <a:pt x="268" y="913809"/>
                </a:lnTo>
                <a:lnTo>
                  <a:pt x="11898" y="937926"/>
                </a:lnTo>
                <a:lnTo>
                  <a:pt x="41827" y="953708"/>
                </a:lnTo>
                <a:lnTo>
                  <a:pt x="80064" y="962288"/>
                </a:lnTo>
                <a:lnTo>
                  <a:pt x="116620" y="964802"/>
                </a:lnTo>
                <a:lnTo>
                  <a:pt x="857052" y="962205"/>
                </a:lnTo>
                <a:lnTo>
                  <a:pt x="1490989" y="961444"/>
                </a:lnTo>
                <a:lnTo>
                  <a:pt x="1968146" y="962544"/>
                </a:lnTo>
                <a:lnTo>
                  <a:pt x="2451098" y="966553"/>
                </a:lnTo>
                <a:lnTo>
                  <a:pt x="2499721" y="965958"/>
                </a:lnTo>
                <a:lnTo>
                  <a:pt x="2561533" y="963560"/>
                </a:lnTo>
                <a:lnTo>
                  <a:pt x="2612483" y="958243"/>
                </a:lnTo>
                <a:lnTo>
                  <a:pt x="2659484" y="947336"/>
                </a:lnTo>
                <a:lnTo>
                  <a:pt x="2699201" y="928426"/>
                </a:lnTo>
                <a:lnTo>
                  <a:pt x="2740244" y="874251"/>
                </a:lnTo>
                <a:lnTo>
                  <a:pt x="2749200" y="811571"/>
                </a:lnTo>
                <a:lnTo>
                  <a:pt x="2750856" y="760728"/>
                </a:lnTo>
                <a:lnTo>
                  <a:pt x="2752204" y="709882"/>
                </a:lnTo>
                <a:lnTo>
                  <a:pt x="2753246" y="659033"/>
                </a:lnTo>
                <a:lnTo>
                  <a:pt x="2753980" y="608182"/>
                </a:lnTo>
                <a:lnTo>
                  <a:pt x="2754408" y="557329"/>
                </a:lnTo>
                <a:lnTo>
                  <a:pt x="2754529" y="506476"/>
                </a:lnTo>
                <a:lnTo>
                  <a:pt x="2754342" y="455623"/>
                </a:lnTo>
                <a:lnTo>
                  <a:pt x="2753849" y="404770"/>
                </a:lnTo>
                <a:lnTo>
                  <a:pt x="2753049" y="353920"/>
                </a:lnTo>
                <a:lnTo>
                  <a:pt x="2751942" y="303071"/>
                </a:lnTo>
                <a:lnTo>
                  <a:pt x="2750529" y="252226"/>
                </a:lnTo>
                <a:lnTo>
                  <a:pt x="2748808" y="201385"/>
                </a:lnTo>
                <a:lnTo>
                  <a:pt x="2746781" y="150548"/>
                </a:lnTo>
                <a:lnTo>
                  <a:pt x="2744448" y="99717"/>
                </a:lnTo>
                <a:lnTo>
                  <a:pt x="2741807" y="48892"/>
                </a:lnTo>
                <a:lnTo>
                  <a:pt x="2702759" y="12081"/>
                </a:lnTo>
                <a:lnTo>
                  <a:pt x="2136133" y="7553"/>
                </a:lnTo>
                <a:lnTo>
                  <a:pt x="1505328" y="4098"/>
                </a:lnTo>
                <a:lnTo>
                  <a:pt x="977372" y="70"/>
                </a:lnTo>
                <a:close/>
              </a:path>
            </a:pathLst>
          </a:custGeom>
          <a:solidFill>
            <a:srgbClr val="D6EBE3"/>
          </a:solidFill>
        </p:spPr>
        <p:txBody>
          <a:bodyPr wrap="square" lIns="0" tIns="0" rIns="0" bIns="0" rtlCol="0"/>
          <a:lstStyle/>
          <a:p>
            <a:endParaRPr lang="en-US" noProof="0" dirty="0"/>
          </a:p>
        </p:txBody>
      </p:sp>
      <p:sp>
        <p:nvSpPr>
          <p:cNvPr id="18" name="object 24">
            <a:extLst>
              <a:ext uri="{FF2B5EF4-FFF2-40B4-BE49-F238E27FC236}">
                <a16:creationId xmlns:a16="http://schemas.microsoft.com/office/drawing/2014/main" id="{8C31C0DA-1F79-435A-BBCD-3082AE31D701}"/>
              </a:ext>
            </a:extLst>
          </p:cNvPr>
          <p:cNvSpPr txBox="1"/>
          <p:nvPr/>
        </p:nvSpPr>
        <p:spPr>
          <a:xfrm>
            <a:off x="12546785" y="5951462"/>
            <a:ext cx="3488864"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Secure</a:t>
            </a:r>
            <a:endParaRPr lang="en-US" sz="3800" b="1" u="sng" noProof="0" dirty="0">
              <a:latin typeface="Calibri"/>
              <a:cs typeface="Calibri"/>
            </a:endParaRPr>
          </a:p>
        </p:txBody>
      </p:sp>
      <p:sp>
        <p:nvSpPr>
          <p:cNvPr id="19" name="object 24">
            <a:extLst>
              <a:ext uri="{FF2B5EF4-FFF2-40B4-BE49-F238E27FC236}">
                <a16:creationId xmlns:a16="http://schemas.microsoft.com/office/drawing/2014/main" id="{ADB6057F-4676-0104-CDCF-A942CF5559D4}"/>
              </a:ext>
            </a:extLst>
          </p:cNvPr>
          <p:cNvSpPr txBox="1"/>
          <p:nvPr/>
        </p:nvSpPr>
        <p:spPr>
          <a:xfrm>
            <a:off x="11499850" y="7331075"/>
            <a:ext cx="5562599"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Free and without registration</a:t>
            </a:r>
            <a:endParaRPr lang="en-US" sz="3800" b="1" u="sng" noProof="0" dirty="0">
              <a:latin typeface="Calibri"/>
              <a:cs typeface="Calibri"/>
            </a:endParaRPr>
          </a:p>
        </p:txBody>
      </p:sp>
      <p:sp>
        <p:nvSpPr>
          <p:cNvPr id="20" name="object 24">
            <a:extLst>
              <a:ext uri="{FF2B5EF4-FFF2-40B4-BE49-F238E27FC236}">
                <a16:creationId xmlns:a16="http://schemas.microsoft.com/office/drawing/2014/main" id="{185A1766-4205-B3E2-A25E-2A64C8F10489}"/>
              </a:ext>
            </a:extLst>
          </p:cNvPr>
          <p:cNvSpPr txBox="1"/>
          <p:nvPr/>
        </p:nvSpPr>
        <p:spPr>
          <a:xfrm>
            <a:off x="11499849" y="9293834"/>
            <a:ext cx="5562599"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Diversity of AI models</a:t>
            </a:r>
            <a:endParaRPr lang="en-US" sz="3800" b="1" u="sng" noProof="0" dirty="0">
              <a:latin typeface="Calibri"/>
              <a:cs typeface="Calibri"/>
            </a:endParaRPr>
          </a:p>
        </p:txBody>
      </p:sp>
      <p:sp>
        <p:nvSpPr>
          <p:cNvPr id="2" name="Forme libre : forme 1">
            <a:extLst>
              <a:ext uri="{FF2B5EF4-FFF2-40B4-BE49-F238E27FC236}">
                <a16:creationId xmlns:a16="http://schemas.microsoft.com/office/drawing/2014/main" id="{79EC9284-0E08-99E1-5F2E-21A19A0A0894}"/>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3" name="Forme libre : forme 2">
            <a:extLst>
              <a:ext uri="{FF2B5EF4-FFF2-40B4-BE49-F238E27FC236}">
                <a16:creationId xmlns:a16="http://schemas.microsoft.com/office/drawing/2014/main" id="{BCB73F1D-F1A5-1934-06A9-D7275706F730}"/>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4" name="Forme libre : forme 3">
            <a:extLst>
              <a:ext uri="{FF2B5EF4-FFF2-40B4-BE49-F238E27FC236}">
                <a16:creationId xmlns:a16="http://schemas.microsoft.com/office/drawing/2014/main" id="{2040524A-59B0-3C44-847A-048B4A428699}"/>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5" name="Graphique 5">
            <a:extLst>
              <a:ext uri="{FF2B5EF4-FFF2-40B4-BE49-F238E27FC236}">
                <a16:creationId xmlns:a16="http://schemas.microsoft.com/office/drawing/2014/main" id="{9BFA6501-16DB-83CB-5EC1-AB7626195FAE}"/>
              </a:ext>
            </a:extLst>
          </p:cNvPr>
          <p:cNvGrpSpPr/>
          <p:nvPr/>
        </p:nvGrpSpPr>
        <p:grpSpPr>
          <a:xfrm>
            <a:off x="828434" y="573001"/>
            <a:ext cx="18467632" cy="433577"/>
            <a:chOff x="828434" y="573001"/>
            <a:chExt cx="18467632" cy="433577"/>
          </a:xfrm>
        </p:grpSpPr>
        <p:sp>
          <p:nvSpPr>
            <p:cNvPr id="7" name="Forme libre : forme 6">
              <a:extLst>
                <a:ext uri="{FF2B5EF4-FFF2-40B4-BE49-F238E27FC236}">
                  <a16:creationId xmlns:a16="http://schemas.microsoft.com/office/drawing/2014/main" id="{379D1B64-13DF-94EF-DA3D-63F38B091B87}"/>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8" name="Forme libre : forme 7">
              <a:extLst>
                <a:ext uri="{FF2B5EF4-FFF2-40B4-BE49-F238E27FC236}">
                  <a16:creationId xmlns:a16="http://schemas.microsoft.com/office/drawing/2014/main" id="{0614C619-96F0-4B4C-6DE3-45C851D9A23F}"/>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1F0891FF-DEF9-77E1-FF38-17A1891CA96B}"/>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E67FEF38-BE69-DB14-E596-ABBE5372ED22}"/>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0A5EDF73-91A7-2569-62FA-0252810903BC}"/>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CFB400CC-5A96-80F0-2635-5632AF8BDFDE}"/>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06101842-5CCA-A045-30E6-D1D3AF918BF4}"/>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CDD9D957-7ADC-BE2A-BEDE-882F47AC7E4E}"/>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62EE03C6-31F8-D597-827C-E622349B17DD}"/>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65F9614B-3BEB-573D-D227-B30D0F5EBA82}"/>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D5079E28-B88E-FA3E-DD4B-39D0BA58D46E}"/>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A096D532-5593-D2C5-1ECF-338563F460B3}"/>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EB2B5BBE-BE3E-20C5-B7B9-08668EAD5226}"/>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B6FF9C39-A3F0-FD33-FDC3-E609465B876B}"/>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CFD5E5F7-0C6F-C1C9-3C70-BB77A9663900}"/>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56D0C5A1-1FBC-142B-6EC4-250FD359BC1E}"/>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3D0F7A16-2837-9545-86BD-271BE585DE7E}"/>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508140B5-9A2C-E4F4-362A-4EAC56A8921A}"/>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73CA6539-F9DB-C75F-FC2E-E920E211077B}"/>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FDFF6710-BA6D-D234-3443-F804B38A4F88}"/>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744F3E25-ED69-E955-A74E-029C9289ECA6}"/>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ABF10F88-C3EF-5ACE-2AD9-EC93EB25CBAD}"/>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803B224A-3116-87FB-13EA-34984D40675F}"/>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117E69E5-8C95-ADED-6E20-CA11EB55F061}"/>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750D68E7-586E-FD5F-0DD3-F25CC192D6DB}"/>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A0E0B663-9692-BA6A-7580-D9230B67F6E9}"/>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3" name="object 11">
            <a:extLst>
              <a:ext uri="{FF2B5EF4-FFF2-40B4-BE49-F238E27FC236}">
                <a16:creationId xmlns:a16="http://schemas.microsoft.com/office/drawing/2014/main" id="{737ADE98-1D5C-D590-79D2-84E005B52609}"/>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4084272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051F0-09C8-0B56-F4F9-00C47D4B6D20}"/>
            </a:ext>
          </a:extLst>
        </p:cNvPr>
        <p:cNvGrpSpPr/>
        <p:nvPr/>
      </p:nvGrpSpPr>
      <p:grpSpPr>
        <a:xfrm>
          <a:off x="0" y="0"/>
          <a:ext cx="0" cy="0"/>
          <a:chOff x="0" y="0"/>
          <a:chExt cx="0" cy="0"/>
        </a:xfrm>
      </p:grpSpPr>
      <p:sp>
        <p:nvSpPr>
          <p:cNvPr id="14" name="ZoneTexte 13">
            <a:extLst>
              <a:ext uri="{FF2B5EF4-FFF2-40B4-BE49-F238E27FC236}">
                <a16:creationId xmlns:a16="http://schemas.microsoft.com/office/drawing/2014/main" id="{7B59AED8-EC3F-37CE-3D00-34980983F63B}"/>
              </a:ext>
            </a:extLst>
          </p:cNvPr>
          <p:cNvSpPr txBox="1"/>
          <p:nvPr/>
        </p:nvSpPr>
        <p:spPr>
          <a:xfrm>
            <a:off x="1212850" y="9617075"/>
            <a:ext cx="17727157" cy="1200329"/>
          </a:xfrm>
          <a:prstGeom prst="rect">
            <a:avLst/>
          </a:prstGeom>
          <a:noFill/>
        </p:spPr>
        <p:txBody>
          <a:bodyPr wrap="square">
            <a:spAutoFit/>
          </a:bodyPr>
          <a:lstStyle/>
          <a:p>
            <a:pPr algn="ctr">
              <a:buNone/>
            </a:pPr>
            <a:r>
              <a:rPr lang="en-US" sz="3600" b="1" noProof="0" dirty="0">
                <a:solidFill>
                  <a:schemeClr val="tx1"/>
                </a:solidFill>
                <a:latin typeface="+mn-lt"/>
              </a:rPr>
              <a:t>To </a:t>
            </a:r>
            <a:r>
              <a:rPr lang="en-US" sz="3600" b="1" noProof="0" dirty="0">
                <a:solidFill>
                  <a:schemeClr val="tx1"/>
                </a:solidFill>
                <a:effectLst/>
                <a:latin typeface="+mn-lt"/>
              </a:rPr>
              <a:t>access the site by typing "</a:t>
            </a:r>
            <a:r>
              <a:rPr lang="en-US" sz="3600" b="1" noProof="0" dirty="0" err="1">
                <a:solidFill>
                  <a:schemeClr val="tx1"/>
                </a:solidFill>
                <a:effectLst/>
                <a:latin typeface="+mn-lt"/>
              </a:rPr>
              <a:t>vittascience</a:t>
            </a:r>
            <a:r>
              <a:rPr lang="en-US" sz="3600" b="1" noProof="0" dirty="0">
                <a:solidFill>
                  <a:schemeClr val="tx1"/>
                </a:solidFill>
                <a:effectLst/>
                <a:latin typeface="+mn-lt"/>
              </a:rPr>
              <a:t>"</a:t>
            </a:r>
            <a:br>
              <a:rPr lang="en-US" sz="3600" b="1" noProof="0" dirty="0">
                <a:solidFill>
                  <a:schemeClr val="tx1"/>
                </a:solidFill>
                <a:effectLst/>
                <a:latin typeface="+mn-lt"/>
              </a:rPr>
            </a:br>
            <a:r>
              <a:rPr lang="en-US" sz="3600" b="1" noProof="0" dirty="0">
                <a:solidFill>
                  <a:schemeClr val="tx1"/>
                </a:solidFill>
                <a:effectLst/>
                <a:latin typeface="+mn-lt"/>
              </a:rPr>
              <a:t> or typing </a:t>
            </a:r>
            <a:r>
              <a:rPr lang="en-US" sz="3600" b="1" noProof="0" dirty="0">
                <a:solidFill>
                  <a:schemeClr val="tx1"/>
                </a:solidFill>
                <a:effectLst/>
                <a:latin typeface="+mn-lt"/>
                <a:hlinkClick r:id="rId2"/>
              </a:rPr>
              <a:t>https://en.vittascience.com/ia/text</a:t>
            </a:r>
            <a:r>
              <a:rPr lang="en-US" sz="3600" b="1" noProof="0" dirty="0">
                <a:solidFill>
                  <a:schemeClr val="tx1"/>
                </a:solidFill>
                <a:effectLst/>
                <a:latin typeface="+mn-lt"/>
              </a:rPr>
              <a:t> in your web browser</a:t>
            </a:r>
            <a:endParaRPr lang="en-US" sz="3600" noProof="0" dirty="0">
              <a:solidFill>
                <a:schemeClr val="tx1"/>
              </a:solidFill>
              <a:effectLst/>
              <a:latin typeface="+mn-lt"/>
            </a:endParaRPr>
          </a:p>
        </p:txBody>
      </p:sp>
      <p:sp>
        <p:nvSpPr>
          <p:cNvPr id="3" name="object 3">
            <a:extLst>
              <a:ext uri="{FF2B5EF4-FFF2-40B4-BE49-F238E27FC236}">
                <a16:creationId xmlns:a16="http://schemas.microsoft.com/office/drawing/2014/main" id="{2155B7D4-F741-01BE-E06E-1382719216CF}"/>
              </a:ext>
            </a:extLst>
          </p:cNvPr>
          <p:cNvSpPr/>
          <p:nvPr/>
        </p:nvSpPr>
        <p:spPr>
          <a:xfrm>
            <a:off x="3503225" y="1525084"/>
            <a:ext cx="13146405" cy="7703184"/>
          </a:xfrm>
          <a:custGeom>
            <a:avLst/>
            <a:gdLst/>
            <a:ahLst/>
            <a:cxnLst/>
            <a:rect l="l" t="t" r="r" b="b"/>
            <a:pathLst>
              <a:path w="13146405" h="7703184">
                <a:moveTo>
                  <a:pt x="10427291" y="13"/>
                </a:moveTo>
                <a:lnTo>
                  <a:pt x="10267255" y="0"/>
                </a:lnTo>
                <a:lnTo>
                  <a:pt x="4712434" y="10624"/>
                </a:lnTo>
                <a:lnTo>
                  <a:pt x="1587235" y="26456"/>
                </a:lnTo>
                <a:lnTo>
                  <a:pt x="580835" y="36348"/>
                </a:lnTo>
                <a:lnTo>
                  <a:pt x="282461" y="41817"/>
                </a:lnTo>
                <a:lnTo>
                  <a:pt x="194991" y="44814"/>
                </a:lnTo>
                <a:lnTo>
                  <a:pt x="156713" y="51393"/>
                </a:lnTo>
                <a:lnTo>
                  <a:pt x="100456" y="88076"/>
                </a:lnTo>
                <a:lnTo>
                  <a:pt x="54243" y="152157"/>
                </a:lnTo>
                <a:lnTo>
                  <a:pt x="35729" y="192607"/>
                </a:lnTo>
                <a:lnTo>
                  <a:pt x="20717" y="237668"/>
                </a:lnTo>
                <a:lnTo>
                  <a:pt x="9538" y="286595"/>
                </a:lnTo>
                <a:lnTo>
                  <a:pt x="2522" y="338641"/>
                </a:lnTo>
                <a:lnTo>
                  <a:pt x="0" y="393060"/>
                </a:lnTo>
                <a:lnTo>
                  <a:pt x="2301" y="449106"/>
                </a:lnTo>
                <a:lnTo>
                  <a:pt x="6663" y="503063"/>
                </a:lnTo>
                <a:lnTo>
                  <a:pt x="13024" y="591832"/>
                </a:lnTo>
                <a:lnTo>
                  <a:pt x="19167" y="689623"/>
                </a:lnTo>
                <a:lnTo>
                  <a:pt x="25091" y="796010"/>
                </a:lnTo>
                <a:lnTo>
                  <a:pt x="32650" y="950496"/>
                </a:lnTo>
                <a:lnTo>
                  <a:pt x="39820" y="1118498"/>
                </a:lnTo>
                <a:lnTo>
                  <a:pt x="48236" y="1345973"/>
                </a:lnTo>
                <a:lnTo>
                  <a:pt x="56044" y="1591022"/>
                </a:lnTo>
                <a:lnTo>
                  <a:pt x="64612" y="1905504"/>
                </a:lnTo>
                <a:lnTo>
                  <a:pt x="73500" y="2296258"/>
                </a:lnTo>
                <a:lnTo>
                  <a:pt x="81196" y="2707556"/>
                </a:lnTo>
                <a:lnTo>
                  <a:pt x="88530" y="3195832"/>
                </a:lnTo>
                <a:lnTo>
                  <a:pt x="94917" y="3758731"/>
                </a:lnTo>
                <a:lnTo>
                  <a:pt x="99329" y="4324952"/>
                </a:lnTo>
                <a:lnTo>
                  <a:pt x="101765" y="4883006"/>
                </a:lnTo>
                <a:lnTo>
                  <a:pt x="102223" y="5421404"/>
                </a:lnTo>
                <a:lnTo>
                  <a:pt x="100702" y="5928657"/>
                </a:lnTo>
                <a:lnTo>
                  <a:pt x="97688" y="6344112"/>
                </a:lnTo>
                <a:lnTo>
                  <a:pt x="93767" y="6673658"/>
                </a:lnTo>
                <a:lnTo>
                  <a:pt x="89451" y="6926584"/>
                </a:lnTo>
                <a:lnTo>
                  <a:pt x="85182" y="7113922"/>
                </a:lnTo>
                <a:lnTo>
                  <a:pt x="81325" y="7247038"/>
                </a:lnTo>
                <a:lnTo>
                  <a:pt x="77076" y="7364166"/>
                </a:lnTo>
                <a:lnTo>
                  <a:pt x="75953" y="7390832"/>
                </a:lnTo>
                <a:lnTo>
                  <a:pt x="77404" y="7449865"/>
                </a:lnTo>
                <a:lnTo>
                  <a:pt x="86389" y="7504551"/>
                </a:lnTo>
                <a:lnTo>
                  <a:pt x="101976" y="7553165"/>
                </a:lnTo>
                <a:lnTo>
                  <a:pt x="123235" y="7593980"/>
                </a:lnTo>
                <a:lnTo>
                  <a:pt x="149235" y="7625270"/>
                </a:lnTo>
                <a:lnTo>
                  <a:pt x="212671" y="7652363"/>
                </a:lnTo>
                <a:lnTo>
                  <a:pt x="260564" y="7656077"/>
                </a:lnTo>
                <a:lnTo>
                  <a:pt x="318128" y="7659626"/>
                </a:lnTo>
                <a:lnTo>
                  <a:pt x="409463" y="7664105"/>
                </a:lnTo>
                <a:lnTo>
                  <a:pt x="516884" y="7668301"/>
                </a:lnTo>
                <a:lnTo>
                  <a:pt x="672816" y="7673158"/>
                </a:lnTo>
                <a:lnTo>
                  <a:pt x="890068" y="7678436"/>
                </a:lnTo>
                <a:lnTo>
                  <a:pt x="1182377" y="7683861"/>
                </a:lnTo>
                <a:lnTo>
                  <a:pt x="1614455" y="7689732"/>
                </a:lnTo>
                <a:lnTo>
                  <a:pt x="2218708" y="7695322"/>
                </a:lnTo>
                <a:lnTo>
                  <a:pt x="3089308" y="7700120"/>
                </a:lnTo>
                <a:lnTo>
                  <a:pt x="4407306" y="7702954"/>
                </a:lnTo>
                <a:lnTo>
                  <a:pt x="6632390" y="7700459"/>
                </a:lnTo>
                <a:lnTo>
                  <a:pt x="9800401" y="7686441"/>
                </a:lnTo>
                <a:lnTo>
                  <a:pt x="12012904" y="7668615"/>
                </a:lnTo>
                <a:lnTo>
                  <a:pt x="12583485" y="7660527"/>
                </a:lnTo>
                <a:lnTo>
                  <a:pt x="12681306" y="7657805"/>
                </a:lnTo>
                <a:lnTo>
                  <a:pt x="12738509" y="7653299"/>
                </a:lnTo>
                <a:lnTo>
                  <a:pt x="12780818" y="7647771"/>
                </a:lnTo>
                <a:lnTo>
                  <a:pt x="12823039" y="7639300"/>
                </a:lnTo>
                <a:lnTo>
                  <a:pt x="12864631" y="7626799"/>
                </a:lnTo>
                <a:lnTo>
                  <a:pt x="12905058" y="7609180"/>
                </a:lnTo>
                <a:lnTo>
                  <a:pt x="12943780" y="7585356"/>
                </a:lnTo>
                <a:lnTo>
                  <a:pt x="12980261" y="7554240"/>
                </a:lnTo>
                <a:lnTo>
                  <a:pt x="13013961" y="7514745"/>
                </a:lnTo>
                <a:lnTo>
                  <a:pt x="13044343" y="7465783"/>
                </a:lnTo>
                <a:lnTo>
                  <a:pt x="13063191" y="7425693"/>
                </a:lnTo>
                <a:lnTo>
                  <a:pt x="13079214" y="7382658"/>
                </a:lnTo>
                <a:lnTo>
                  <a:pt x="13092648" y="7337023"/>
                </a:lnTo>
                <a:lnTo>
                  <a:pt x="13103732" y="7289137"/>
                </a:lnTo>
                <a:lnTo>
                  <a:pt x="13112702" y="7239346"/>
                </a:lnTo>
                <a:lnTo>
                  <a:pt x="13119797" y="7187995"/>
                </a:lnTo>
                <a:lnTo>
                  <a:pt x="13125252" y="7135433"/>
                </a:lnTo>
                <a:lnTo>
                  <a:pt x="13129306" y="7082005"/>
                </a:lnTo>
                <a:lnTo>
                  <a:pt x="13132197" y="7028059"/>
                </a:lnTo>
                <a:lnTo>
                  <a:pt x="13134160" y="6973941"/>
                </a:lnTo>
                <a:lnTo>
                  <a:pt x="13135435" y="6919998"/>
                </a:lnTo>
                <a:lnTo>
                  <a:pt x="13139688" y="6522605"/>
                </a:lnTo>
                <a:lnTo>
                  <a:pt x="13144490" y="5553551"/>
                </a:lnTo>
                <a:lnTo>
                  <a:pt x="13145825" y="3938825"/>
                </a:lnTo>
                <a:lnTo>
                  <a:pt x="13141624" y="2307631"/>
                </a:lnTo>
                <a:lnTo>
                  <a:pt x="13135038" y="1224251"/>
                </a:lnTo>
                <a:lnTo>
                  <a:pt x="13128667" y="599913"/>
                </a:lnTo>
                <a:lnTo>
                  <a:pt x="13123229" y="247273"/>
                </a:lnTo>
                <a:lnTo>
                  <a:pt x="13117637" y="162601"/>
                </a:lnTo>
                <a:lnTo>
                  <a:pt x="13105532" y="113763"/>
                </a:lnTo>
                <a:lnTo>
                  <a:pt x="13087350" y="72296"/>
                </a:lnTo>
                <a:lnTo>
                  <a:pt x="13064109" y="40053"/>
                </a:lnTo>
                <a:lnTo>
                  <a:pt x="13006523" y="10659"/>
                </a:lnTo>
                <a:lnTo>
                  <a:pt x="12927691" y="8701"/>
                </a:lnTo>
                <a:lnTo>
                  <a:pt x="12713731" y="6008"/>
                </a:lnTo>
                <a:lnTo>
                  <a:pt x="12105766" y="2541"/>
                </a:lnTo>
                <a:lnTo>
                  <a:pt x="10427291" y="13"/>
                </a:lnTo>
                <a:close/>
              </a:path>
            </a:pathLst>
          </a:custGeom>
          <a:solidFill>
            <a:srgbClr val="E0F0ED"/>
          </a:solidFill>
        </p:spPr>
        <p:txBody>
          <a:bodyPr wrap="square" lIns="0" tIns="0" rIns="0" bIns="0" rtlCol="0"/>
          <a:lstStyle/>
          <a:p>
            <a:endParaRPr lang="en-US" noProof="0" dirty="0"/>
          </a:p>
        </p:txBody>
      </p:sp>
      <p:pic>
        <p:nvPicPr>
          <p:cNvPr id="10" name="Image 9">
            <a:extLst>
              <a:ext uri="{FF2B5EF4-FFF2-40B4-BE49-F238E27FC236}">
                <a16:creationId xmlns:a16="http://schemas.microsoft.com/office/drawing/2014/main" id="{E900B93A-34A6-D438-B106-41487481E59D}"/>
              </a:ext>
            </a:extLst>
          </p:cNvPr>
          <p:cNvPicPr>
            <a:picLocks noChangeAspect="1"/>
          </p:cNvPicPr>
          <p:nvPr/>
        </p:nvPicPr>
        <p:blipFill>
          <a:blip r:embed="rId3"/>
          <a:stretch>
            <a:fillRect/>
          </a:stretch>
        </p:blipFill>
        <p:spPr>
          <a:xfrm>
            <a:off x="3794417" y="1879600"/>
            <a:ext cx="12523087" cy="7178976"/>
          </a:xfrm>
          <a:prstGeom prst="rect">
            <a:avLst/>
          </a:prstGeom>
        </p:spPr>
      </p:pic>
      <p:sp>
        <p:nvSpPr>
          <p:cNvPr id="11" name="Forme libre : forme 10">
            <a:extLst>
              <a:ext uri="{FF2B5EF4-FFF2-40B4-BE49-F238E27FC236}">
                <a16:creationId xmlns:a16="http://schemas.microsoft.com/office/drawing/2014/main" id="{A59FC324-32E2-26C1-A424-905A08ABE3C2}"/>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0B9B4ED8-5675-5751-B867-4A15B7AD449E}"/>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13" name="Forme libre : forme 12">
            <a:extLst>
              <a:ext uri="{FF2B5EF4-FFF2-40B4-BE49-F238E27FC236}">
                <a16:creationId xmlns:a16="http://schemas.microsoft.com/office/drawing/2014/main" id="{E6DC7596-A403-1995-548E-B4716B56FCD3}"/>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5" name="Graphique 5">
            <a:extLst>
              <a:ext uri="{FF2B5EF4-FFF2-40B4-BE49-F238E27FC236}">
                <a16:creationId xmlns:a16="http://schemas.microsoft.com/office/drawing/2014/main" id="{40DDA1CA-569B-70B7-DEFD-9BCBC1281954}"/>
              </a:ext>
            </a:extLst>
          </p:cNvPr>
          <p:cNvGrpSpPr/>
          <p:nvPr/>
        </p:nvGrpSpPr>
        <p:grpSpPr>
          <a:xfrm>
            <a:off x="828434" y="573001"/>
            <a:ext cx="18467632" cy="433577"/>
            <a:chOff x="828434" y="573001"/>
            <a:chExt cx="18467632" cy="433577"/>
          </a:xfrm>
        </p:grpSpPr>
        <p:sp>
          <p:nvSpPr>
            <p:cNvPr id="16" name="Forme libre : forme 15">
              <a:extLst>
                <a:ext uri="{FF2B5EF4-FFF2-40B4-BE49-F238E27FC236}">
                  <a16:creationId xmlns:a16="http://schemas.microsoft.com/office/drawing/2014/main" id="{D418C0FC-8F88-57E5-A80D-02339CD57732}"/>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CB67490A-4D1A-CD18-7B3C-BAE92E9110DE}"/>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C7976F25-A6FE-A79C-8ABB-BE4CCD6AD168}"/>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0AD4CB5B-C473-0FE8-37E6-FBA6A00D0BFA}"/>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0F76979F-599D-2FCF-F822-82AD1BE73943}"/>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4FA1F6F6-AFF9-E30D-5658-A318EA869D9A}"/>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658B4E1D-6929-3BFE-FB2B-7027F4834358}"/>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3DC9C413-3840-EC4B-38C6-0ED400B5D9B2}"/>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5D2FFA4B-6786-0BA5-97C0-A77B5800D64B}"/>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7B71ACAF-DD81-1295-4E0D-BC57C267FBAD}"/>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46A9C321-A271-7298-7BB5-B3CA085E029D}"/>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35FE3C21-BA8F-535D-7DB1-BD67CD1DCF47}"/>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EDE90C79-C5AB-B7A4-C20B-DBE14D014D84}"/>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A7C9A4BE-935A-6562-C8E1-15A419932304}"/>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413BF3E4-AD2D-4393-F44B-8EC0799487F1}"/>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AFE13146-D716-1494-70D0-C39405804301}"/>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AE8D2385-5127-AACB-1B8A-009137547063}"/>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D3630428-FF5C-F014-0901-B1B4AF81DDA3}"/>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A8D97293-E39B-A114-7EBF-D9E1850CC7C3}"/>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15F55FE5-4A39-CBC8-8915-03B5DD0D7BB4}"/>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1C0EF85D-4073-489D-D92F-CCA81C3DCA47}"/>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D16E27BC-6D2B-6F11-3CA9-AA86994B6974}"/>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A0E58822-B208-597B-C9E4-CBFD02E9A014}"/>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3240DDBF-C8D4-5EB3-1B97-B134BA3367D7}"/>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1DB6B790-6DD9-D70F-ADFE-7C545D2AD3EE}"/>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97C7270E-3637-2EF5-EB35-182EC11248BA}"/>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2" name="object 11">
            <a:extLst>
              <a:ext uri="{FF2B5EF4-FFF2-40B4-BE49-F238E27FC236}">
                <a16:creationId xmlns:a16="http://schemas.microsoft.com/office/drawing/2014/main" id="{93353987-44EA-B11F-409D-08C950C1F179}"/>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35145617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22626-4060-7A9E-8BE6-692A5584D2EB}"/>
            </a:ext>
          </a:extLst>
        </p:cNvPr>
        <p:cNvGrpSpPr/>
        <p:nvPr/>
      </p:nvGrpSpPr>
      <p:grpSpPr>
        <a:xfrm>
          <a:off x="0" y="0"/>
          <a:ext cx="0" cy="0"/>
          <a:chOff x="0" y="0"/>
          <a:chExt cx="0" cy="0"/>
        </a:xfrm>
      </p:grpSpPr>
      <p:sp>
        <p:nvSpPr>
          <p:cNvPr id="24" name="object 3">
            <a:extLst>
              <a:ext uri="{FF2B5EF4-FFF2-40B4-BE49-F238E27FC236}">
                <a16:creationId xmlns:a16="http://schemas.microsoft.com/office/drawing/2014/main" id="{4CB71DFF-86D5-BCE4-AEB7-A26F55A7CE93}"/>
              </a:ext>
            </a:extLst>
          </p:cNvPr>
          <p:cNvSpPr/>
          <p:nvPr/>
        </p:nvSpPr>
        <p:spPr>
          <a:xfrm>
            <a:off x="3478847" y="1539875"/>
            <a:ext cx="13146405" cy="7703184"/>
          </a:xfrm>
          <a:custGeom>
            <a:avLst/>
            <a:gdLst/>
            <a:ahLst/>
            <a:cxnLst/>
            <a:rect l="l" t="t" r="r" b="b"/>
            <a:pathLst>
              <a:path w="13146405" h="7703184">
                <a:moveTo>
                  <a:pt x="10427291" y="13"/>
                </a:moveTo>
                <a:lnTo>
                  <a:pt x="10267255" y="0"/>
                </a:lnTo>
                <a:lnTo>
                  <a:pt x="4712434" y="10624"/>
                </a:lnTo>
                <a:lnTo>
                  <a:pt x="1587235" y="26456"/>
                </a:lnTo>
                <a:lnTo>
                  <a:pt x="580835" y="36348"/>
                </a:lnTo>
                <a:lnTo>
                  <a:pt x="282461" y="41817"/>
                </a:lnTo>
                <a:lnTo>
                  <a:pt x="194991" y="44814"/>
                </a:lnTo>
                <a:lnTo>
                  <a:pt x="156713" y="51393"/>
                </a:lnTo>
                <a:lnTo>
                  <a:pt x="100456" y="88076"/>
                </a:lnTo>
                <a:lnTo>
                  <a:pt x="54243" y="152157"/>
                </a:lnTo>
                <a:lnTo>
                  <a:pt x="35729" y="192607"/>
                </a:lnTo>
                <a:lnTo>
                  <a:pt x="20717" y="237668"/>
                </a:lnTo>
                <a:lnTo>
                  <a:pt x="9538" y="286595"/>
                </a:lnTo>
                <a:lnTo>
                  <a:pt x="2522" y="338641"/>
                </a:lnTo>
                <a:lnTo>
                  <a:pt x="0" y="393060"/>
                </a:lnTo>
                <a:lnTo>
                  <a:pt x="2301" y="449106"/>
                </a:lnTo>
                <a:lnTo>
                  <a:pt x="6663" y="503063"/>
                </a:lnTo>
                <a:lnTo>
                  <a:pt x="13024" y="591832"/>
                </a:lnTo>
                <a:lnTo>
                  <a:pt x="19167" y="689623"/>
                </a:lnTo>
                <a:lnTo>
                  <a:pt x="25091" y="796010"/>
                </a:lnTo>
                <a:lnTo>
                  <a:pt x="32650" y="950496"/>
                </a:lnTo>
                <a:lnTo>
                  <a:pt x="39820" y="1118498"/>
                </a:lnTo>
                <a:lnTo>
                  <a:pt x="48236" y="1345973"/>
                </a:lnTo>
                <a:lnTo>
                  <a:pt x="56044" y="1591022"/>
                </a:lnTo>
                <a:lnTo>
                  <a:pt x="64612" y="1905504"/>
                </a:lnTo>
                <a:lnTo>
                  <a:pt x="73500" y="2296258"/>
                </a:lnTo>
                <a:lnTo>
                  <a:pt x="81196" y="2707556"/>
                </a:lnTo>
                <a:lnTo>
                  <a:pt x="88530" y="3195832"/>
                </a:lnTo>
                <a:lnTo>
                  <a:pt x="94917" y="3758731"/>
                </a:lnTo>
                <a:lnTo>
                  <a:pt x="99329" y="4324952"/>
                </a:lnTo>
                <a:lnTo>
                  <a:pt x="101765" y="4883006"/>
                </a:lnTo>
                <a:lnTo>
                  <a:pt x="102223" y="5421404"/>
                </a:lnTo>
                <a:lnTo>
                  <a:pt x="100702" y="5928657"/>
                </a:lnTo>
                <a:lnTo>
                  <a:pt x="97688" y="6344112"/>
                </a:lnTo>
                <a:lnTo>
                  <a:pt x="93767" y="6673658"/>
                </a:lnTo>
                <a:lnTo>
                  <a:pt x="89451" y="6926584"/>
                </a:lnTo>
                <a:lnTo>
                  <a:pt x="85182" y="7113922"/>
                </a:lnTo>
                <a:lnTo>
                  <a:pt x="81325" y="7247038"/>
                </a:lnTo>
                <a:lnTo>
                  <a:pt x="77076" y="7364166"/>
                </a:lnTo>
                <a:lnTo>
                  <a:pt x="75953" y="7390832"/>
                </a:lnTo>
                <a:lnTo>
                  <a:pt x="77404" y="7449865"/>
                </a:lnTo>
                <a:lnTo>
                  <a:pt x="86389" y="7504551"/>
                </a:lnTo>
                <a:lnTo>
                  <a:pt x="101976" y="7553165"/>
                </a:lnTo>
                <a:lnTo>
                  <a:pt x="123235" y="7593980"/>
                </a:lnTo>
                <a:lnTo>
                  <a:pt x="149235" y="7625270"/>
                </a:lnTo>
                <a:lnTo>
                  <a:pt x="212671" y="7652363"/>
                </a:lnTo>
                <a:lnTo>
                  <a:pt x="260564" y="7656077"/>
                </a:lnTo>
                <a:lnTo>
                  <a:pt x="318128" y="7659626"/>
                </a:lnTo>
                <a:lnTo>
                  <a:pt x="409463" y="7664105"/>
                </a:lnTo>
                <a:lnTo>
                  <a:pt x="516884" y="7668301"/>
                </a:lnTo>
                <a:lnTo>
                  <a:pt x="672816" y="7673158"/>
                </a:lnTo>
                <a:lnTo>
                  <a:pt x="890068" y="7678436"/>
                </a:lnTo>
                <a:lnTo>
                  <a:pt x="1182377" y="7683861"/>
                </a:lnTo>
                <a:lnTo>
                  <a:pt x="1614455" y="7689732"/>
                </a:lnTo>
                <a:lnTo>
                  <a:pt x="2218708" y="7695322"/>
                </a:lnTo>
                <a:lnTo>
                  <a:pt x="3089308" y="7700120"/>
                </a:lnTo>
                <a:lnTo>
                  <a:pt x="4407306" y="7702954"/>
                </a:lnTo>
                <a:lnTo>
                  <a:pt x="6632390" y="7700459"/>
                </a:lnTo>
                <a:lnTo>
                  <a:pt x="9800401" y="7686441"/>
                </a:lnTo>
                <a:lnTo>
                  <a:pt x="12012904" y="7668615"/>
                </a:lnTo>
                <a:lnTo>
                  <a:pt x="12583485" y="7660527"/>
                </a:lnTo>
                <a:lnTo>
                  <a:pt x="12681306" y="7657805"/>
                </a:lnTo>
                <a:lnTo>
                  <a:pt x="12738509" y="7653299"/>
                </a:lnTo>
                <a:lnTo>
                  <a:pt x="12780818" y="7647771"/>
                </a:lnTo>
                <a:lnTo>
                  <a:pt x="12823039" y="7639300"/>
                </a:lnTo>
                <a:lnTo>
                  <a:pt x="12864631" y="7626799"/>
                </a:lnTo>
                <a:lnTo>
                  <a:pt x="12905058" y="7609180"/>
                </a:lnTo>
                <a:lnTo>
                  <a:pt x="12943780" y="7585356"/>
                </a:lnTo>
                <a:lnTo>
                  <a:pt x="12980261" y="7554240"/>
                </a:lnTo>
                <a:lnTo>
                  <a:pt x="13013961" y="7514745"/>
                </a:lnTo>
                <a:lnTo>
                  <a:pt x="13044343" y="7465783"/>
                </a:lnTo>
                <a:lnTo>
                  <a:pt x="13063191" y="7425693"/>
                </a:lnTo>
                <a:lnTo>
                  <a:pt x="13079214" y="7382658"/>
                </a:lnTo>
                <a:lnTo>
                  <a:pt x="13092648" y="7337023"/>
                </a:lnTo>
                <a:lnTo>
                  <a:pt x="13103732" y="7289137"/>
                </a:lnTo>
                <a:lnTo>
                  <a:pt x="13112702" y="7239346"/>
                </a:lnTo>
                <a:lnTo>
                  <a:pt x="13119797" y="7187995"/>
                </a:lnTo>
                <a:lnTo>
                  <a:pt x="13125252" y="7135433"/>
                </a:lnTo>
                <a:lnTo>
                  <a:pt x="13129306" y="7082005"/>
                </a:lnTo>
                <a:lnTo>
                  <a:pt x="13132197" y="7028059"/>
                </a:lnTo>
                <a:lnTo>
                  <a:pt x="13134160" y="6973941"/>
                </a:lnTo>
                <a:lnTo>
                  <a:pt x="13135435" y="6919998"/>
                </a:lnTo>
                <a:lnTo>
                  <a:pt x="13139688" y="6522605"/>
                </a:lnTo>
                <a:lnTo>
                  <a:pt x="13144490" y="5553551"/>
                </a:lnTo>
                <a:lnTo>
                  <a:pt x="13145825" y="3938825"/>
                </a:lnTo>
                <a:lnTo>
                  <a:pt x="13141624" y="2307631"/>
                </a:lnTo>
                <a:lnTo>
                  <a:pt x="13135038" y="1224251"/>
                </a:lnTo>
                <a:lnTo>
                  <a:pt x="13128667" y="599913"/>
                </a:lnTo>
                <a:lnTo>
                  <a:pt x="13123229" y="247273"/>
                </a:lnTo>
                <a:lnTo>
                  <a:pt x="13117637" y="162601"/>
                </a:lnTo>
                <a:lnTo>
                  <a:pt x="13105532" y="113763"/>
                </a:lnTo>
                <a:lnTo>
                  <a:pt x="13087350" y="72296"/>
                </a:lnTo>
                <a:lnTo>
                  <a:pt x="13064109" y="40053"/>
                </a:lnTo>
                <a:lnTo>
                  <a:pt x="13006523" y="10659"/>
                </a:lnTo>
                <a:lnTo>
                  <a:pt x="12927691" y="8701"/>
                </a:lnTo>
                <a:lnTo>
                  <a:pt x="12713731" y="6008"/>
                </a:lnTo>
                <a:lnTo>
                  <a:pt x="12105766" y="2541"/>
                </a:lnTo>
                <a:lnTo>
                  <a:pt x="10427291" y="13"/>
                </a:lnTo>
                <a:close/>
              </a:path>
            </a:pathLst>
          </a:custGeom>
          <a:solidFill>
            <a:srgbClr val="E0F0ED"/>
          </a:solidFill>
        </p:spPr>
        <p:txBody>
          <a:bodyPr wrap="square" lIns="0" tIns="0" rIns="0" bIns="0" rtlCol="0"/>
          <a:lstStyle/>
          <a:p>
            <a:endParaRPr lang="en-US" noProof="0" dirty="0"/>
          </a:p>
        </p:txBody>
      </p:sp>
      <p:pic>
        <p:nvPicPr>
          <p:cNvPr id="5" name="Image 4">
            <a:extLst>
              <a:ext uri="{FF2B5EF4-FFF2-40B4-BE49-F238E27FC236}">
                <a16:creationId xmlns:a16="http://schemas.microsoft.com/office/drawing/2014/main" id="{179E56AA-3387-5AB7-D5EB-C35A832FF263}"/>
              </a:ext>
            </a:extLst>
          </p:cNvPr>
          <p:cNvPicPr>
            <a:picLocks noChangeAspect="1"/>
          </p:cNvPicPr>
          <p:nvPr/>
        </p:nvPicPr>
        <p:blipFill>
          <a:blip r:embed="rId2"/>
          <a:stretch>
            <a:fillRect/>
          </a:stretch>
        </p:blipFill>
        <p:spPr>
          <a:xfrm>
            <a:off x="3814884" y="1801979"/>
            <a:ext cx="12523087" cy="7178976"/>
          </a:xfrm>
          <a:prstGeom prst="rect">
            <a:avLst/>
          </a:prstGeom>
        </p:spPr>
      </p:pic>
      <p:sp>
        <p:nvSpPr>
          <p:cNvPr id="14" name="ZoneTexte 13">
            <a:extLst>
              <a:ext uri="{FF2B5EF4-FFF2-40B4-BE49-F238E27FC236}">
                <a16:creationId xmlns:a16="http://schemas.microsoft.com/office/drawing/2014/main" id="{9985962F-4FF1-46EC-8F31-95CCBBC43BED}"/>
              </a:ext>
            </a:extLst>
          </p:cNvPr>
          <p:cNvSpPr txBox="1"/>
          <p:nvPr/>
        </p:nvSpPr>
        <p:spPr>
          <a:xfrm>
            <a:off x="1212850" y="9617075"/>
            <a:ext cx="17727157" cy="646331"/>
          </a:xfrm>
          <a:prstGeom prst="rect">
            <a:avLst/>
          </a:prstGeom>
          <a:noFill/>
        </p:spPr>
        <p:txBody>
          <a:bodyPr wrap="square">
            <a:spAutoFit/>
          </a:bodyPr>
          <a:lstStyle/>
          <a:p>
            <a:pPr algn="ctr">
              <a:buNone/>
            </a:pPr>
            <a:r>
              <a:rPr lang="en-US" sz="3600" b="1" noProof="0" dirty="0">
                <a:solidFill>
                  <a:schemeClr val="tx1"/>
                </a:solidFill>
                <a:latin typeface="+mn-lt"/>
              </a:rPr>
              <a:t>Go to the “AI" area</a:t>
            </a:r>
            <a:endParaRPr lang="en-US" sz="3600" noProof="0" dirty="0">
              <a:solidFill>
                <a:schemeClr val="tx1"/>
              </a:solidFill>
              <a:effectLst/>
              <a:latin typeface="+mn-lt"/>
            </a:endParaRPr>
          </a:p>
        </p:txBody>
      </p:sp>
      <p:sp>
        <p:nvSpPr>
          <p:cNvPr id="7" name="Forme libre : forme 6">
            <a:extLst>
              <a:ext uri="{FF2B5EF4-FFF2-40B4-BE49-F238E27FC236}">
                <a16:creationId xmlns:a16="http://schemas.microsoft.com/office/drawing/2014/main" id="{8D329DF6-6EAC-A2B0-EE41-616CDB3DD927}"/>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8" name="Forme libre : forme 7">
            <a:extLst>
              <a:ext uri="{FF2B5EF4-FFF2-40B4-BE49-F238E27FC236}">
                <a16:creationId xmlns:a16="http://schemas.microsoft.com/office/drawing/2014/main" id="{36F27EE7-6E1C-8786-E94E-6E6CF352A34E}"/>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9" name="Forme libre : forme 8">
            <a:extLst>
              <a:ext uri="{FF2B5EF4-FFF2-40B4-BE49-F238E27FC236}">
                <a16:creationId xmlns:a16="http://schemas.microsoft.com/office/drawing/2014/main" id="{50C86E05-F81D-6865-56B9-59B4F7F98AD4}"/>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0" name="Graphique 5">
            <a:extLst>
              <a:ext uri="{FF2B5EF4-FFF2-40B4-BE49-F238E27FC236}">
                <a16:creationId xmlns:a16="http://schemas.microsoft.com/office/drawing/2014/main" id="{97A31A31-F41D-14DA-4634-148952260FC3}"/>
              </a:ext>
            </a:extLst>
          </p:cNvPr>
          <p:cNvGrpSpPr/>
          <p:nvPr/>
        </p:nvGrpSpPr>
        <p:grpSpPr>
          <a:xfrm>
            <a:off x="828434" y="573001"/>
            <a:ext cx="18467632" cy="433577"/>
            <a:chOff x="828434" y="573001"/>
            <a:chExt cx="18467632" cy="433577"/>
          </a:xfrm>
        </p:grpSpPr>
        <p:sp>
          <p:nvSpPr>
            <p:cNvPr id="11" name="Forme libre : forme 10">
              <a:extLst>
                <a:ext uri="{FF2B5EF4-FFF2-40B4-BE49-F238E27FC236}">
                  <a16:creationId xmlns:a16="http://schemas.microsoft.com/office/drawing/2014/main" id="{9885BF0C-C3B3-F503-7A8D-1C1594CA2985}"/>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4016740A-BABD-6344-8563-F50EFC0E0808}"/>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3" name="Forme libre : forme 12">
              <a:extLst>
                <a:ext uri="{FF2B5EF4-FFF2-40B4-BE49-F238E27FC236}">
                  <a16:creationId xmlns:a16="http://schemas.microsoft.com/office/drawing/2014/main" id="{1C355E67-0FD3-BDCF-E397-3FC6F50BF9F3}"/>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5EB7718E-1B8F-2427-0DCB-903DF0D41C52}"/>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6171D625-B447-D20E-5195-98C67582430F}"/>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B6F156C7-6B7B-0826-A6DB-B296D67333A4}"/>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FA70182E-804E-8450-FFCF-CE5DD3E28F23}"/>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1860D3B3-8BE8-8730-76D2-F94425C1BF41}"/>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D558E370-7D0D-85C9-20DD-2CB65C31554C}"/>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39228A1E-C563-4800-A3F9-64920F2A128A}"/>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80C165E5-B296-5974-C3F4-E724593B78D4}"/>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CE5A6736-149B-C800-B211-10EF83A375E3}"/>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EE1C520A-4C38-C2E2-1C6A-B1A3C4ED142E}"/>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BF4B01B2-7E86-036D-E1C5-E6323DE6F7D0}"/>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27909D26-451F-63C4-2156-23C36F0BE658}"/>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AC0897B9-885C-E96E-59B7-31CAD8A3F956}"/>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39AC806E-EF90-9D33-6633-A92E3CD4D9DD}"/>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DB4A837D-5192-27C5-A615-0B575F7DA1D2}"/>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410C27CB-3116-3FF2-E43F-9A3E867D4D0D}"/>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F66814C8-5978-B01A-AC44-60467BCD6F1A}"/>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53329F9C-C3E1-948D-E5E9-B3207B9E4AF8}"/>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53D5BDAC-6D59-C56D-F2F0-5D9938C5BC9D}"/>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F58B776A-8876-DFBB-3E18-A2BA00051B87}"/>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ACF79829-A3EA-D1E6-01BC-3630EC8E066C}"/>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4" name="Forme libre : forme 43">
              <a:extLst>
                <a:ext uri="{FF2B5EF4-FFF2-40B4-BE49-F238E27FC236}">
                  <a16:creationId xmlns:a16="http://schemas.microsoft.com/office/drawing/2014/main" id="{525CF82B-AB09-5B17-D8EC-4C617101F495}"/>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5" name="Forme libre : forme 44">
              <a:extLst>
                <a:ext uri="{FF2B5EF4-FFF2-40B4-BE49-F238E27FC236}">
                  <a16:creationId xmlns:a16="http://schemas.microsoft.com/office/drawing/2014/main" id="{C8555C3A-C3D4-6391-C188-59CC9C004117}"/>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6" name="object 11">
            <a:extLst>
              <a:ext uri="{FF2B5EF4-FFF2-40B4-BE49-F238E27FC236}">
                <a16:creationId xmlns:a16="http://schemas.microsoft.com/office/drawing/2014/main" id="{2094534C-C4AF-D7DF-A8A9-B7334B42F04F}"/>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27415676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5A2A0-58D1-E802-2703-E8B714B3013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F8058C4D-D5E6-7914-3E7E-220F9EF99DF3}"/>
              </a:ext>
            </a:extLst>
          </p:cNvPr>
          <p:cNvSpPr/>
          <p:nvPr/>
        </p:nvSpPr>
        <p:spPr>
          <a:xfrm>
            <a:off x="3503225" y="1525084"/>
            <a:ext cx="13146405" cy="7703184"/>
          </a:xfrm>
          <a:custGeom>
            <a:avLst/>
            <a:gdLst/>
            <a:ahLst/>
            <a:cxnLst/>
            <a:rect l="l" t="t" r="r" b="b"/>
            <a:pathLst>
              <a:path w="13146405" h="7703184">
                <a:moveTo>
                  <a:pt x="10427291" y="13"/>
                </a:moveTo>
                <a:lnTo>
                  <a:pt x="10267255" y="0"/>
                </a:lnTo>
                <a:lnTo>
                  <a:pt x="4712434" y="10624"/>
                </a:lnTo>
                <a:lnTo>
                  <a:pt x="1587235" y="26456"/>
                </a:lnTo>
                <a:lnTo>
                  <a:pt x="580835" y="36348"/>
                </a:lnTo>
                <a:lnTo>
                  <a:pt x="282461" y="41817"/>
                </a:lnTo>
                <a:lnTo>
                  <a:pt x="194991" y="44814"/>
                </a:lnTo>
                <a:lnTo>
                  <a:pt x="156713" y="51393"/>
                </a:lnTo>
                <a:lnTo>
                  <a:pt x="100456" y="88076"/>
                </a:lnTo>
                <a:lnTo>
                  <a:pt x="54243" y="152157"/>
                </a:lnTo>
                <a:lnTo>
                  <a:pt x="35729" y="192607"/>
                </a:lnTo>
                <a:lnTo>
                  <a:pt x="20717" y="237668"/>
                </a:lnTo>
                <a:lnTo>
                  <a:pt x="9538" y="286595"/>
                </a:lnTo>
                <a:lnTo>
                  <a:pt x="2522" y="338641"/>
                </a:lnTo>
                <a:lnTo>
                  <a:pt x="0" y="393060"/>
                </a:lnTo>
                <a:lnTo>
                  <a:pt x="2301" y="449106"/>
                </a:lnTo>
                <a:lnTo>
                  <a:pt x="6663" y="503063"/>
                </a:lnTo>
                <a:lnTo>
                  <a:pt x="13024" y="591832"/>
                </a:lnTo>
                <a:lnTo>
                  <a:pt x="19167" y="689623"/>
                </a:lnTo>
                <a:lnTo>
                  <a:pt x="25091" y="796010"/>
                </a:lnTo>
                <a:lnTo>
                  <a:pt x="32650" y="950496"/>
                </a:lnTo>
                <a:lnTo>
                  <a:pt x="39820" y="1118498"/>
                </a:lnTo>
                <a:lnTo>
                  <a:pt x="48236" y="1345973"/>
                </a:lnTo>
                <a:lnTo>
                  <a:pt x="56044" y="1591022"/>
                </a:lnTo>
                <a:lnTo>
                  <a:pt x="64612" y="1905504"/>
                </a:lnTo>
                <a:lnTo>
                  <a:pt x="73500" y="2296258"/>
                </a:lnTo>
                <a:lnTo>
                  <a:pt x="81196" y="2707556"/>
                </a:lnTo>
                <a:lnTo>
                  <a:pt x="88530" y="3195832"/>
                </a:lnTo>
                <a:lnTo>
                  <a:pt x="94917" y="3758731"/>
                </a:lnTo>
                <a:lnTo>
                  <a:pt x="99329" y="4324952"/>
                </a:lnTo>
                <a:lnTo>
                  <a:pt x="101765" y="4883006"/>
                </a:lnTo>
                <a:lnTo>
                  <a:pt x="102223" y="5421404"/>
                </a:lnTo>
                <a:lnTo>
                  <a:pt x="100702" y="5928657"/>
                </a:lnTo>
                <a:lnTo>
                  <a:pt x="97688" y="6344112"/>
                </a:lnTo>
                <a:lnTo>
                  <a:pt x="93767" y="6673658"/>
                </a:lnTo>
                <a:lnTo>
                  <a:pt x="89451" y="6926584"/>
                </a:lnTo>
                <a:lnTo>
                  <a:pt x="85182" y="7113922"/>
                </a:lnTo>
                <a:lnTo>
                  <a:pt x="81325" y="7247038"/>
                </a:lnTo>
                <a:lnTo>
                  <a:pt x="77076" y="7364166"/>
                </a:lnTo>
                <a:lnTo>
                  <a:pt x="75953" y="7390832"/>
                </a:lnTo>
                <a:lnTo>
                  <a:pt x="77404" y="7449865"/>
                </a:lnTo>
                <a:lnTo>
                  <a:pt x="86389" y="7504551"/>
                </a:lnTo>
                <a:lnTo>
                  <a:pt x="101976" y="7553165"/>
                </a:lnTo>
                <a:lnTo>
                  <a:pt x="123235" y="7593980"/>
                </a:lnTo>
                <a:lnTo>
                  <a:pt x="149235" y="7625270"/>
                </a:lnTo>
                <a:lnTo>
                  <a:pt x="212671" y="7652363"/>
                </a:lnTo>
                <a:lnTo>
                  <a:pt x="260564" y="7656077"/>
                </a:lnTo>
                <a:lnTo>
                  <a:pt x="318128" y="7659626"/>
                </a:lnTo>
                <a:lnTo>
                  <a:pt x="409463" y="7664105"/>
                </a:lnTo>
                <a:lnTo>
                  <a:pt x="516884" y="7668301"/>
                </a:lnTo>
                <a:lnTo>
                  <a:pt x="672816" y="7673158"/>
                </a:lnTo>
                <a:lnTo>
                  <a:pt x="890068" y="7678436"/>
                </a:lnTo>
                <a:lnTo>
                  <a:pt x="1182377" y="7683861"/>
                </a:lnTo>
                <a:lnTo>
                  <a:pt x="1614455" y="7689732"/>
                </a:lnTo>
                <a:lnTo>
                  <a:pt x="2218708" y="7695322"/>
                </a:lnTo>
                <a:lnTo>
                  <a:pt x="3089308" y="7700120"/>
                </a:lnTo>
                <a:lnTo>
                  <a:pt x="4407306" y="7702954"/>
                </a:lnTo>
                <a:lnTo>
                  <a:pt x="6632390" y="7700459"/>
                </a:lnTo>
                <a:lnTo>
                  <a:pt x="9800401" y="7686441"/>
                </a:lnTo>
                <a:lnTo>
                  <a:pt x="12012904" y="7668615"/>
                </a:lnTo>
                <a:lnTo>
                  <a:pt x="12583485" y="7660527"/>
                </a:lnTo>
                <a:lnTo>
                  <a:pt x="12681306" y="7657805"/>
                </a:lnTo>
                <a:lnTo>
                  <a:pt x="12738509" y="7653299"/>
                </a:lnTo>
                <a:lnTo>
                  <a:pt x="12780818" y="7647771"/>
                </a:lnTo>
                <a:lnTo>
                  <a:pt x="12823039" y="7639300"/>
                </a:lnTo>
                <a:lnTo>
                  <a:pt x="12864631" y="7626799"/>
                </a:lnTo>
                <a:lnTo>
                  <a:pt x="12905058" y="7609180"/>
                </a:lnTo>
                <a:lnTo>
                  <a:pt x="12943780" y="7585356"/>
                </a:lnTo>
                <a:lnTo>
                  <a:pt x="12980261" y="7554240"/>
                </a:lnTo>
                <a:lnTo>
                  <a:pt x="13013961" y="7514745"/>
                </a:lnTo>
                <a:lnTo>
                  <a:pt x="13044343" y="7465783"/>
                </a:lnTo>
                <a:lnTo>
                  <a:pt x="13063191" y="7425693"/>
                </a:lnTo>
                <a:lnTo>
                  <a:pt x="13079214" y="7382658"/>
                </a:lnTo>
                <a:lnTo>
                  <a:pt x="13092648" y="7337023"/>
                </a:lnTo>
                <a:lnTo>
                  <a:pt x="13103732" y="7289137"/>
                </a:lnTo>
                <a:lnTo>
                  <a:pt x="13112702" y="7239346"/>
                </a:lnTo>
                <a:lnTo>
                  <a:pt x="13119797" y="7187995"/>
                </a:lnTo>
                <a:lnTo>
                  <a:pt x="13125252" y="7135433"/>
                </a:lnTo>
                <a:lnTo>
                  <a:pt x="13129306" y="7082005"/>
                </a:lnTo>
                <a:lnTo>
                  <a:pt x="13132197" y="7028059"/>
                </a:lnTo>
                <a:lnTo>
                  <a:pt x="13134160" y="6973941"/>
                </a:lnTo>
                <a:lnTo>
                  <a:pt x="13135435" y="6919998"/>
                </a:lnTo>
                <a:lnTo>
                  <a:pt x="13139688" y="6522605"/>
                </a:lnTo>
                <a:lnTo>
                  <a:pt x="13144490" y="5553551"/>
                </a:lnTo>
                <a:lnTo>
                  <a:pt x="13145825" y="3938825"/>
                </a:lnTo>
                <a:lnTo>
                  <a:pt x="13141624" y="2307631"/>
                </a:lnTo>
                <a:lnTo>
                  <a:pt x="13135038" y="1224251"/>
                </a:lnTo>
                <a:lnTo>
                  <a:pt x="13128667" y="599913"/>
                </a:lnTo>
                <a:lnTo>
                  <a:pt x="13123229" y="247273"/>
                </a:lnTo>
                <a:lnTo>
                  <a:pt x="13117637" y="162601"/>
                </a:lnTo>
                <a:lnTo>
                  <a:pt x="13105532" y="113763"/>
                </a:lnTo>
                <a:lnTo>
                  <a:pt x="13087350" y="72296"/>
                </a:lnTo>
                <a:lnTo>
                  <a:pt x="13064109" y="40053"/>
                </a:lnTo>
                <a:lnTo>
                  <a:pt x="13006523" y="10659"/>
                </a:lnTo>
                <a:lnTo>
                  <a:pt x="12927691" y="8701"/>
                </a:lnTo>
                <a:lnTo>
                  <a:pt x="12713731" y="6008"/>
                </a:lnTo>
                <a:lnTo>
                  <a:pt x="12105766" y="2541"/>
                </a:lnTo>
                <a:lnTo>
                  <a:pt x="10427291" y="13"/>
                </a:lnTo>
                <a:close/>
              </a:path>
            </a:pathLst>
          </a:custGeom>
          <a:solidFill>
            <a:srgbClr val="E0F0ED"/>
          </a:solidFill>
        </p:spPr>
        <p:txBody>
          <a:bodyPr wrap="square" lIns="0" tIns="0" rIns="0" bIns="0" rtlCol="0"/>
          <a:lstStyle/>
          <a:p>
            <a:endParaRPr lang="en-US" noProof="0" dirty="0"/>
          </a:p>
        </p:txBody>
      </p:sp>
      <p:pic>
        <p:nvPicPr>
          <p:cNvPr id="17" name="Image 16">
            <a:extLst>
              <a:ext uri="{FF2B5EF4-FFF2-40B4-BE49-F238E27FC236}">
                <a16:creationId xmlns:a16="http://schemas.microsoft.com/office/drawing/2014/main" id="{DBB3EC7A-7B7B-8AF0-9D23-8756545BDD2D}"/>
              </a:ext>
            </a:extLst>
          </p:cNvPr>
          <p:cNvPicPr>
            <a:picLocks noChangeAspect="1"/>
          </p:cNvPicPr>
          <p:nvPr/>
        </p:nvPicPr>
        <p:blipFill>
          <a:blip r:embed="rId2"/>
          <a:stretch>
            <a:fillRect/>
          </a:stretch>
        </p:blipFill>
        <p:spPr>
          <a:xfrm>
            <a:off x="3818325" y="1810294"/>
            <a:ext cx="12568085" cy="6996611"/>
          </a:xfrm>
          <a:prstGeom prst="rect">
            <a:avLst/>
          </a:prstGeom>
        </p:spPr>
      </p:pic>
      <p:sp>
        <p:nvSpPr>
          <p:cNvPr id="14" name="ZoneTexte 13">
            <a:extLst>
              <a:ext uri="{FF2B5EF4-FFF2-40B4-BE49-F238E27FC236}">
                <a16:creationId xmlns:a16="http://schemas.microsoft.com/office/drawing/2014/main" id="{4784F3E7-8271-D12E-77E8-F87C0B2476B7}"/>
              </a:ext>
            </a:extLst>
          </p:cNvPr>
          <p:cNvSpPr txBox="1"/>
          <p:nvPr/>
        </p:nvSpPr>
        <p:spPr>
          <a:xfrm>
            <a:off x="1212850" y="9617075"/>
            <a:ext cx="17727157" cy="646331"/>
          </a:xfrm>
          <a:prstGeom prst="rect">
            <a:avLst/>
          </a:prstGeom>
          <a:noFill/>
        </p:spPr>
        <p:txBody>
          <a:bodyPr wrap="square">
            <a:spAutoFit/>
          </a:bodyPr>
          <a:lstStyle/>
          <a:p>
            <a:pPr algn="ctr">
              <a:buNone/>
            </a:pPr>
            <a:r>
              <a:rPr lang="en-US" sz="3600" b="1" noProof="0" dirty="0">
                <a:solidFill>
                  <a:schemeClr val="tx1"/>
                </a:solidFill>
                <a:latin typeface="+mn-lt"/>
              </a:rPr>
              <a:t>Select "Text Generation"</a:t>
            </a:r>
            <a:endParaRPr lang="en-US" sz="3600" noProof="0" dirty="0">
              <a:solidFill>
                <a:schemeClr val="tx1"/>
              </a:solidFill>
              <a:effectLst/>
              <a:latin typeface="+mn-lt"/>
            </a:endParaRPr>
          </a:p>
        </p:txBody>
      </p:sp>
      <p:sp>
        <p:nvSpPr>
          <p:cNvPr id="5" name="object 5">
            <a:extLst>
              <a:ext uri="{FF2B5EF4-FFF2-40B4-BE49-F238E27FC236}">
                <a16:creationId xmlns:a16="http://schemas.microsoft.com/office/drawing/2014/main" id="{A223442C-9047-99A5-38C0-11B57E356120}"/>
              </a:ext>
            </a:extLst>
          </p:cNvPr>
          <p:cNvSpPr/>
          <p:nvPr/>
        </p:nvSpPr>
        <p:spPr>
          <a:xfrm>
            <a:off x="8019954" y="3120323"/>
            <a:ext cx="1770380" cy="1770380"/>
          </a:xfrm>
          <a:custGeom>
            <a:avLst/>
            <a:gdLst/>
            <a:ahLst/>
            <a:cxnLst/>
            <a:rect l="l" t="t" r="r" b="b"/>
            <a:pathLst>
              <a:path w="1770379" h="1770379">
                <a:moveTo>
                  <a:pt x="884957" y="0"/>
                </a:moveTo>
                <a:lnTo>
                  <a:pt x="836402" y="1309"/>
                </a:lnTo>
                <a:lnTo>
                  <a:pt x="788531" y="5193"/>
                </a:lnTo>
                <a:lnTo>
                  <a:pt x="741412" y="11584"/>
                </a:lnTo>
                <a:lnTo>
                  <a:pt x="695112" y="20414"/>
                </a:lnTo>
                <a:lnTo>
                  <a:pt x="649700" y="31615"/>
                </a:lnTo>
                <a:lnTo>
                  <a:pt x="605241" y="45121"/>
                </a:lnTo>
                <a:lnTo>
                  <a:pt x="561805" y="60864"/>
                </a:lnTo>
                <a:lnTo>
                  <a:pt x="519458" y="78777"/>
                </a:lnTo>
                <a:lnTo>
                  <a:pt x="478268" y="98791"/>
                </a:lnTo>
                <a:lnTo>
                  <a:pt x="438301" y="120839"/>
                </a:lnTo>
                <a:lnTo>
                  <a:pt x="399627" y="144855"/>
                </a:lnTo>
                <a:lnTo>
                  <a:pt x="362312" y="170770"/>
                </a:lnTo>
                <a:lnTo>
                  <a:pt x="326424" y="198517"/>
                </a:lnTo>
                <a:lnTo>
                  <a:pt x="292030" y="228028"/>
                </a:lnTo>
                <a:lnTo>
                  <a:pt x="259197" y="259236"/>
                </a:lnTo>
                <a:lnTo>
                  <a:pt x="227994" y="292074"/>
                </a:lnTo>
                <a:lnTo>
                  <a:pt x="198487" y="326474"/>
                </a:lnTo>
                <a:lnTo>
                  <a:pt x="170745" y="362369"/>
                </a:lnTo>
                <a:lnTo>
                  <a:pt x="144834" y="399690"/>
                </a:lnTo>
                <a:lnTo>
                  <a:pt x="120822" y="438371"/>
                </a:lnTo>
                <a:lnTo>
                  <a:pt x="98777" y="478344"/>
                </a:lnTo>
                <a:lnTo>
                  <a:pt x="78765" y="519542"/>
                </a:lnTo>
                <a:lnTo>
                  <a:pt x="60856" y="561897"/>
                </a:lnTo>
                <a:lnTo>
                  <a:pt x="45115" y="605342"/>
                </a:lnTo>
                <a:lnTo>
                  <a:pt x="31611" y="649809"/>
                </a:lnTo>
                <a:lnTo>
                  <a:pt x="20411" y="695230"/>
                </a:lnTo>
                <a:lnTo>
                  <a:pt x="11582" y="741539"/>
                </a:lnTo>
                <a:lnTo>
                  <a:pt x="5192" y="788668"/>
                </a:lnTo>
                <a:lnTo>
                  <a:pt x="1309" y="836548"/>
                </a:lnTo>
                <a:lnTo>
                  <a:pt x="0" y="885114"/>
                </a:lnTo>
                <a:lnTo>
                  <a:pt x="1309" y="933678"/>
                </a:lnTo>
                <a:lnTo>
                  <a:pt x="5192" y="981556"/>
                </a:lnTo>
                <a:lnTo>
                  <a:pt x="11582" y="1028680"/>
                </a:lnTo>
                <a:lnTo>
                  <a:pt x="20411" y="1074982"/>
                </a:lnTo>
                <a:lnTo>
                  <a:pt x="31611" y="1120395"/>
                </a:lnTo>
                <a:lnTo>
                  <a:pt x="45115" y="1164852"/>
                </a:lnTo>
                <a:lnTo>
                  <a:pt x="60856" y="1208286"/>
                </a:lnTo>
                <a:lnTo>
                  <a:pt x="78765" y="1250629"/>
                </a:lnTo>
                <a:lnTo>
                  <a:pt x="98777" y="1291813"/>
                </a:lnTo>
                <a:lnTo>
                  <a:pt x="120822" y="1331772"/>
                </a:lnTo>
                <a:lnTo>
                  <a:pt x="144834" y="1370439"/>
                </a:lnTo>
                <a:lnTo>
                  <a:pt x="170745" y="1407745"/>
                </a:lnTo>
                <a:lnTo>
                  <a:pt x="198487" y="1443624"/>
                </a:lnTo>
                <a:lnTo>
                  <a:pt x="227994" y="1478007"/>
                </a:lnTo>
                <a:lnTo>
                  <a:pt x="259197" y="1510829"/>
                </a:lnTo>
                <a:lnTo>
                  <a:pt x="292030" y="1542021"/>
                </a:lnTo>
                <a:lnTo>
                  <a:pt x="326424" y="1571517"/>
                </a:lnTo>
                <a:lnTo>
                  <a:pt x="362312" y="1599248"/>
                </a:lnTo>
                <a:lnTo>
                  <a:pt x="399627" y="1625147"/>
                </a:lnTo>
                <a:lnTo>
                  <a:pt x="438301" y="1649148"/>
                </a:lnTo>
                <a:lnTo>
                  <a:pt x="478268" y="1671183"/>
                </a:lnTo>
                <a:lnTo>
                  <a:pt x="519458" y="1691184"/>
                </a:lnTo>
                <a:lnTo>
                  <a:pt x="561805" y="1709084"/>
                </a:lnTo>
                <a:lnTo>
                  <a:pt x="605241" y="1724816"/>
                </a:lnTo>
                <a:lnTo>
                  <a:pt x="649700" y="1738312"/>
                </a:lnTo>
                <a:lnTo>
                  <a:pt x="695112" y="1749505"/>
                </a:lnTo>
                <a:lnTo>
                  <a:pt x="741412" y="1758329"/>
                </a:lnTo>
                <a:lnTo>
                  <a:pt x="788531" y="1764714"/>
                </a:lnTo>
                <a:lnTo>
                  <a:pt x="836402" y="1768595"/>
                </a:lnTo>
                <a:lnTo>
                  <a:pt x="884957" y="1769904"/>
                </a:lnTo>
                <a:lnTo>
                  <a:pt x="933512" y="1768595"/>
                </a:lnTo>
                <a:lnTo>
                  <a:pt x="981383" y="1764714"/>
                </a:lnTo>
                <a:lnTo>
                  <a:pt x="1028502" y="1758329"/>
                </a:lnTo>
                <a:lnTo>
                  <a:pt x="1074801" y="1749505"/>
                </a:lnTo>
                <a:lnTo>
                  <a:pt x="1120214" y="1738312"/>
                </a:lnTo>
                <a:lnTo>
                  <a:pt x="1164672" y="1724816"/>
                </a:lnTo>
                <a:lnTo>
                  <a:pt x="1208109" y="1709084"/>
                </a:lnTo>
                <a:lnTo>
                  <a:pt x="1250456" y="1691184"/>
                </a:lnTo>
                <a:lnTo>
                  <a:pt x="1291646" y="1671183"/>
                </a:lnTo>
                <a:lnTo>
                  <a:pt x="1331612" y="1649148"/>
                </a:lnTo>
                <a:lnTo>
                  <a:pt x="1370287" y="1625147"/>
                </a:lnTo>
                <a:lnTo>
                  <a:pt x="1407602" y="1599248"/>
                </a:lnTo>
                <a:lnTo>
                  <a:pt x="1443490" y="1571517"/>
                </a:lnTo>
                <a:lnTo>
                  <a:pt x="1477884" y="1542021"/>
                </a:lnTo>
                <a:lnTo>
                  <a:pt x="1510717" y="1510829"/>
                </a:lnTo>
                <a:lnTo>
                  <a:pt x="1541920" y="1478007"/>
                </a:lnTo>
                <a:lnTo>
                  <a:pt x="1571427" y="1443624"/>
                </a:lnTo>
                <a:lnTo>
                  <a:pt x="1599169" y="1407745"/>
                </a:lnTo>
                <a:lnTo>
                  <a:pt x="1625080" y="1370439"/>
                </a:lnTo>
                <a:lnTo>
                  <a:pt x="1649092" y="1331772"/>
                </a:lnTo>
                <a:lnTo>
                  <a:pt x="1671137" y="1291813"/>
                </a:lnTo>
                <a:lnTo>
                  <a:pt x="1691148" y="1250629"/>
                </a:lnTo>
                <a:lnTo>
                  <a:pt x="1709058" y="1208286"/>
                </a:lnTo>
                <a:lnTo>
                  <a:pt x="1724799" y="1164852"/>
                </a:lnTo>
                <a:lnTo>
                  <a:pt x="1738303" y="1120395"/>
                </a:lnTo>
                <a:lnTo>
                  <a:pt x="1749503" y="1074982"/>
                </a:lnTo>
                <a:lnTo>
                  <a:pt x="1758332" y="1028680"/>
                </a:lnTo>
                <a:lnTo>
                  <a:pt x="1764721" y="981556"/>
                </a:lnTo>
                <a:lnTo>
                  <a:pt x="1768605" y="933678"/>
                </a:lnTo>
                <a:lnTo>
                  <a:pt x="1769914" y="885114"/>
                </a:lnTo>
                <a:lnTo>
                  <a:pt x="1768605" y="836548"/>
                </a:lnTo>
                <a:lnTo>
                  <a:pt x="1764721" y="788668"/>
                </a:lnTo>
                <a:lnTo>
                  <a:pt x="1758332" y="741539"/>
                </a:lnTo>
                <a:lnTo>
                  <a:pt x="1749503" y="695230"/>
                </a:lnTo>
                <a:lnTo>
                  <a:pt x="1738303" y="649809"/>
                </a:lnTo>
                <a:lnTo>
                  <a:pt x="1724799" y="605342"/>
                </a:lnTo>
                <a:lnTo>
                  <a:pt x="1709058" y="561897"/>
                </a:lnTo>
                <a:lnTo>
                  <a:pt x="1691148" y="519542"/>
                </a:lnTo>
                <a:lnTo>
                  <a:pt x="1671137" y="478344"/>
                </a:lnTo>
                <a:lnTo>
                  <a:pt x="1649092" y="438371"/>
                </a:lnTo>
                <a:lnTo>
                  <a:pt x="1625080" y="399690"/>
                </a:lnTo>
                <a:lnTo>
                  <a:pt x="1599169" y="362369"/>
                </a:lnTo>
                <a:lnTo>
                  <a:pt x="1571427" y="326474"/>
                </a:lnTo>
                <a:lnTo>
                  <a:pt x="1541920" y="292074"/>
                </a:lnTo>
                <a:lnTo>
                  <a:pt x="1510717" y="259236"/>
                </a:lnTo>
                <a:lnTo>
                  <a:pt x="1477884" y="228028"/>
                </a:lnTo>
                <a:lnTo>
                  <a:pt x="1443490" y="198517"/>
                </a:lnTo>
                <a:lnTo>
                  <a:pt x="1407602" y="170770"/>
                </a:lnTo>
                <a:lnTo>
                  <a:pt x="1370287" y="144855"/>
                </a:lnTo>
                <a:lnTo>
                  <a:pt x="1331612" y="120839"/>
                </a:lnTo>
                <a:lnTo>
                  <a:pt x="1291646" y="98791"/>
                </a:lnTo>
                <a:lnTo>
                  <a:pt x="1250456" y="78777"/>
                </a:lnTo>
                <a:lnTo>
                  <a:pt x="1208109" y="60864"/>
                </a:lnTo>
                <a:lnTo>
                  <a:pt x="1164672" y="45121"/>
                </a:lnTo>
                <a:lnTo>
                  <a:pt x="1120214" y="31615"/>
                </a:lnTo>
                <a:lnTo>
                  <a:pt x="1074801" y="20414"/>
                </a:lnTo>
                <a:lnTo>
                  <a:pt x="1028502" y="11584"/>
                </a:lnTo>
                <a:lnTo>
                  <a:pt x="981383" y="5193"/>
                </a:lnTo>
                <a:lnTo>
                  <a:pt x="933512" y="1309"/>
                </a:lnTo>
                <a:lnTo>
                  <a:pt x="884957" y="0"/>
                </a:lnTo>
                <a:close/>
              </a:path>
            </a:pathLst>
          </a:custGeom>
          <a:solidFill>
            <a:srgbClr val="BADBD4">
              <a:alpha val="50000"/>
            </a:srgbClr>
          </a:solidFill>
        </p:spPr>
        <p:txBody>
          <a:bodyPr wrap="square" lIns="0" tIns="0" rIns="0" bIns="0" rtlCol="0"/>
          <a:lstStyle/>
          <a:p>
            <a:endParaRPr lang="en-US" noProof="0" dirty="0"/>
          </a:p>
        </p:txBody>
      </p:sp>
      <p:sp>
        <p:nvSpPr>
          <p:cNvPr id="7" name="object 6">
            <a:extLst>
              <a:ext uri="{FF2B5EF4-FFF2-40B4-BE49-F238E27FC236}">
                <a16:creationId xmlns:a16="http://schemas.microsoft.com/office/drawing/2014/main" id="{6E492F72-AD19-C856-8521-B9736008AEDD}"/>
              </a:ext>
            </a:extLst>
          </p:cNvPr>
          <p:cNvSpPr/>
          <p:nvPr/>
        </p:nvSpPr>
        <p:spPr>
          <a:xfrm>
            <a:off x="8019954" y="3120323"/>
            <a:ext cx="1770380" cy="1770380"/>
          </a:xfrm>
          <a:custGeom>
            <a:avLst/>
            <a:gdLst/>
            <a:ahLst/>
            <a:cxnLst/>
            <a:rect l="l" t="t" r="r" b="b"/>
            <a:pathLst>
              <a:path w="1770379" h="1770379">
                <a:moveTo>
                  <a:pt x="884957" y="1769904"/>
                </a:moveTo>
                <a:lnTo>
                  <a:pt x="933512" y="1768595"/>
                </a:lnTo>
                <a:lnTo>
                  <a:pt x="981383" y="1764714"/>
                </a:lnTo>
                <a:lnTo>
                  <a:pt x="1028502" y="1758329"/>
                </a:lnTo>
                <a:lnTo>
                  <a:pt x="1074801" y="1749505"/>
                </a:lnTo>
                <a:lnTo>
                  <a:pt x="1120214" y="1738312"/>
                </a:lnTo>
                <a:lnTo>
                  <a:pt x="1164672" y="1724816"/>
                </a:lnTo>
                <a:lnTo>
                  <a:pt x="1208109" y="1709084"/>
                </a:lnTo>
                <a:lnTo>
                  <a:pt x="1250456" y="1691184"/>
                </a:lnTo>
                <a:lnTo>
                  <a:pt x="1291646" y="1671183"/>
                </a:lnTo>
                <a:lnTo>
                  <a:pt x="1331612" y="1649148"/>
                </a:lnTo>
                <a:lnTo>
                  <a:pt x="1370287" y="1625147"/>
                </a:lnTo>
                <a:lnTo>
                  <a:pt x="1407602" y="1599248"/>
                </a:lnTo>
                <a:lnTo>
                  <a:pt x="1443490" y="1571517"/>
                </a:lnTo>
                <a:lnTo>
                  <a:pt x="1477884" y="1542021"/>
                </a:lnTo>
                <a:lnTo>
                  <a:pt x="1510717" y="1510829"/>
                </a:lnTo>
                <a:lnTo>
                  <a:pt x="1541920" y="1478007"/>
                </a:lnTo>
                <a:lnTo>
                  <a:pt x="1571427" y="1443624"/>
                </a:lnTo>
                <a:lnTo>
                  <a:pt x="1599169" y="1407745"/>
                </a:lnTo>
                <a:lnTo>
                  <a:pt x="1625080" y="1370439"/>
                </a:lnTo>
                <a:lnTo>
                  <a:pt x="1649092" y="1331772"/>
                </a:lnTo>
                <a:lnTo>
                  <a:pt x="1671137" y="1291813"/>
                </a:lnTo>
                <a:lnTo>
                  <a:pt x="1691148" y="1250629"/>
                </a:lnTo>
                <a:lnTo>
                  <a:pt x="1709058" y="1208286"/>
                </a:lnTo>
                <a:lnTo>
                  <a:pt x="1724799" y="1164852"/>
                </a:lnTo>
                <a:lnTo>
                  <a:pt x="1738303" y="1120395"/>
                </a:lnTo>
                <a:lnTo>
                  <a:pt x="1749503" y="1074982"/>
                </a:lnTo>
                <a:lnTo>
                  <a:pt x="1758332" y="1028680"/>
                </a:lnTo>
                <a:lnTo>
                  <a:pt x="1764721" y="981556"/>
                </a:lnTo>
                <a:lnTo>
                  <a:pt x="1768605" y="933678"/>
                </a:lnTo>
                <a:lnTo>
                  <a:pt x="1769914" y="885114"/>
                </a:lnTo>
                <a:lnTo>
                  <a:pt x="1768605" y="836548"/>
                </a:lnTo>
                <a:lnTo>
                  <a:pt x="1764721" y="788668"/>
                </a:lnTo>
                <a:lnTo>
                  <a:pt x="1758332" y="741539"/>
                </a:lnTo>
                <a:lnTo>
                  <a:pt x="1749503" y="695230"/>
                </a:lnTo>
                <a:lnTo>
                  <a:pt x="1738303" y="649809"/>
                </a:lnTo>
                <a:lnTo>
                  <a:pt x="1724799" y="605342"/>
                </a:lnTo>
                <a:lnTo>
                  <a:pt x="1709058" y="561897"/>
                </a:lnTo>
                <a:lnTo>
                  <a:pt x="1691148" y="519542"/>
                </a:lnTo>
                <a:lnTo>
                  <a:pt x="1671137" y="478344"/>
                </a:lnTo>
                <a:lnTo>
                  <a:pt x="1649092" y="438371"/>
                </a:lnTo>
                <a:lnTo>
                  <a:pt x="1625080" y="399690"/>
                </a:lnTo>
                <a:lnTo>
                  <a:pt x="1599169" y="362369"/>
                </a:lnTo>
                <a:lnTo>
                  <a:pt x="1571427" y="326474"/>
                </a:lnTo>
                <a:lnTo>
                  <a:pt x="1541920" y="292074"/>
                </a:lnTo>
                <a:lnTo>
                  <a:pt x="1510717" y="259236"/>
                </a:lnTo>
                <a:lnTo>
                  <a:pt x="1477884" y="228028"/>
                </a:lnTo>
                <a:lnTo>
                  <a:pt x="1443490" y="198517"/>
                </a:lnTo>
                <a:lnTo>
                  <a:pt x="1407602" y="170770"/>
                </a:lnTo>
                <a:lnTo>
                  <a:pt x="1370287" y="144855"/>
                </a:lnTo>
                <a:lnTo>
                  <a:pt x="1331612" y="120839"/>
                </a:lnTo>
                <a:lnTo>
                  <a:pt x="1291646" y="98791"/>
                </a:lnTo>
                <a:lnTo>
                  <a:pt x="1250456" y="78777"/>
                </a:lnTo>
                <a:lnTo>
                  <a:pt x="1208109" y="60864"/>
                </a:lnTo>
                <a:lnTo>
                  <a:pt x="1164672" y="45121"/>
                </a:lnTo>
                <a:lnTo>
                  <a:pt x="1120214" y="31615"/>
                </a:lnTo>
                <a:lnTo>
                  <a:pt x="1074801" y="20414"/>
                </a:lnTo>
                <a:lnTo>
                  <a:pt x="1028502" y="11584"/>
                </a:lnTo>
                <a:lnTo>
                  <a:pt x="981383" y="5193"/>
                </a:lnTo>
                <a:lnTo>
                  <a:pt x="933512" y="1309"/>
                </a:lnTo>
                <a:lnTo>
                  <a:pt x="884957" y="0"/>
                </a:lnTo>
                <a:lnTo>
                  <a:pt x="836402" y="1309"/>
                </a:lnTo>
                <a:lnTo>
                  <a:pt x="788531" y="5193"/>
                </a:lnTo>
                <a:lnTo>
                  <a:pt x="741412" y="11584"/>
                </a:lnTo>
                <a:lnTo>
                  <a:pt x="695112" y="20414"/>
                </a:lnTo>
                <a:lnTo>
                  <a:pt x="649700" y="31615"/>
                </a:lnTo>
                <a:lnTo>
                  <a:pt x="605241" y="45121"/>
                </a:lnTo>
                <a:lnTo>
                  <a:pt x="561805" y="60864"/>
                </a:lnTo>
                <a:lnTo>
                  <a:pt x="519458" y="78777"/>
                </a:lnTo>
                <a:lnTo>
                  <a:pt x="478268" y="98791"/>
                </a:lnTo>
                <a:lnTo>
                  <a:pt x="438301" y="120839"/>
                </a:lnTo>
                <a:lnTo>
                  <a:pt x="399627" y="144855"/>
                </a:lnTo>
                <a:lnTo>
                  <a:pt x="362312" y="170770"/>
                </a:lnTo>
                <a:lnTo>
                  <a:pt x="326424" y="198517"/>
                </a:lnTo>
                <a:lnTo>
                  <a:pt x="292030" y="228028"/>
                </a:lnTo>
                <a:lnTo>
                  <a:pt x="259197" y="259236"/>
                </a:lnTo>
                <a:lnTo>
                  <a:pt x="227994" y="292074"/>
                </a:lnTo>
                <a:lnTo>
                  <a:pt x="198487" y="326474"/>
                </a:lnTo>
                <a:lnTo>
                  <a:pt x="170745" y="362369"/>
                </a:lnTo>
                <a:lnTo>
                  <a:pt x="144834" y="399690"/>
                </a:lnTo>
                <a:lnTo>
                  <a:pt x="120822" y="438371"/>
                </a:lnTo>
                <a:lnTo>
                  <a:pt x="98777" y="478344"/>
                </a:lnTo>
                <a:lnTo>
                  <a:pt x="78765" y="519542"/>
                </a:lnTo>
                <a:lnTo>
                  <a:pt x="60856" y="561897"/>
                </a:lnTo>
                <a:lnTo>
                  <a:pt x="45115" y="605342"/>
                </a:lnTo>
                <a:lnTo>
                  <a:pt x="31611" y="649809"/>
                </a:lnTo>
                <a:lnTo>
                  <a:pt x="20411" y="695230"/>
                </a:lnTo>
                <a:lnTo>
                  <a:pt x="11582" y="741539"/>
                </a:lnTo>
                <a:lnTo>
                  <a:pt x="5192" y="788668"/>
                </a:lnTo>
                <a:lnTo>
                  <a:pt x="1309" y="836548"/>
                </a:lnTo>
                <a:lnTo>
                  <a:pt x="0" y="885114"/>
                </a:lnTo>
                <a:lnTo>
                  <a:pt x="1309" y="933678"/>
                </a:lnTo>
                <a:lnTo>
                  <a:pt x="5192" y="981556"/>
                </a:lnTo>
                <a:lnTo>
                  <a:pt x="11582" y="1028680"/>
                </a:lnTo>
                <a:lnTo>
                  <a:pt x="20411" y="1074982"/>
                </a:lnTo>
                <a:lnTo>
                  <a:pt x="31611" y="1120395"/>
                </a:lnTo>
                <a:lnTo>
                  <a:pt x="45115" y="1164852"/>
                </a:lnTo>
                <a:lnTo>
                  <a:pt x="60856" y="1208286"/>
                </a:lnTo>
                <a:lnTo>
                  <a:pt x="78765" y="1250629"/>
                </a:lnTo>
                <a:lnTo>
                  <a:pt x="98777" y="1291813"/>
                </a:lnTo>
                <a:lnTo>
                  <a:pt x="120822" y="1331772"/>
                </a:lnTo>
                <a:lnTo>
                  <a:pt x="144834" y="1370439"/>
                </a:lnTo>
                <a:lnTo>
                  <a:pt x="170745" y="1407745"/>
                </a:lnTo>
                <a:lnTo>
                  <a:pt x="198487" y="1443624"/>
                </a:lnTo>
                <a:lnTo>
                  <a:pt x="227994" y="1478007"/>
                </a:lnTo>
                <a:lnTo>
                  <a:pt x="259197" y="1510829"/>
                </a:lnTo>
                <a:lnTo>
                  <a:pt x="292030" y="1542021"/>
                </a:lnTo>
                <a:lnTo>
                  <a:pt x="326424" y="1571517"/>
                </a:lnTo>
                <a:lnTo>
                  <a:pt x="362312" y="1599248"/>
                </a:lnTo>
                <a:lnTo>
                  <a:pt x="399627" y="1625147"/>
                </a:lnTo>
                <a:lnTo>
                  <a:pt x="438301" y="1649148"/>
                </a:lnTo>
                <a:lnTo>
                  <a:pt x="478268" y="1671183"/>
                </a:lnTo>
                <a:lnTo>
                  <a:pt x="519458" y="1691184"/>
                </a:lnTo>
                <a:lnTo>
                  <a:pt x="561805" y="1709084"/>
                </a:lnTo>
                <a:lnTo>
                  <a:pt x="605241" y="1724816"/>
                </a:lnTo>
                <a:lnTo>
                  <a:pt x="649700" y="1738312"/>
                </a:lnTo>
                <a:lnTo>
                  <a:pt x="695112" y="1749505"/>
                </a:lnTo>
                <a:lnTo>
                  <a:pt x="741412" y="1758329"/>
                </a:lnTo>
                <a:lnTo>
                  <a:pt x="788531" y="1764714"/>
                </a:lnTo>
                <a:lnTo>
                  <a:pt x="836402" y="1768595"/>
                </a:lnTo>
                <a:lnTo>
                  <a:pt x="884957" y="1769904"/>
                </a:lnTo>
                <a:close/>
              </a:path>
            </a:pathLst>
          </a:custGeom>
          <a:ln w="91944">
            <a:solidFill>
              <a:srgbClr val="38A6B3"/>
            </a:solidFill>
          </a:ln>
        </p:spPr>
        <p:txBody>
          <a:bodyPr wrap="square" lIns="0" tIns="0" rIns="0" bIns="0" rtlCol="0"/>
          <a:lstStyle/>
          <a:p>
            <a:endParaRPr lang="en-US" noProof="0" dirty="0"/>
          </a:p>
        </p:txBody>
      </p:sp>
      <p:sp>
        <p:nvSpPr>
          <p:cNvPr id="8" name="object 7">
            <a:extLst>
              <a:ext uri="{FF2B5EF4-FFF2-40B4-BE49-F238E27FC236}">
                <a16:creationId xmlns:a16="http://schemas.microsoft.com/office/drawing/2014/main" id="{6B7A4BA1-AFA0-0AD8-352D-87300CC60B65}"/>
              </a:ext>
            </a:extLst>
          </p:cNvPr>
          <p:cNvSpPr/>
          <p:nvPr/>
        </p:nvSpPr>
        <p:spPr>
          <a:xfrm>
            <a:off x="9419838" y="4614393"/>
            <a:ext cx="245110" cy="307975"/>
          </a:xfrm>
          <a:custGeom>
            <a:avLst/>
            <a:gdLst/>
            <a:ahLst/>
            <a:cxnLst/>
            <a:rect l="l" t="t" r="r" b="b"/>
            <a:pathLst>
              <a:path w="245109" h="307975">
                <a:moveTo>
                  <a:pt x="0" y="0"/>
                </a:moveTo>
                <a:lnTo>
                  <a:pt x="0" y="307508"/>
                </a:lnTo>
                <a:lnTo>
                  <a:pt x="91693" y="176790"/>
                </a:lnTo>
                <a:lnTo>
                  <a:pt x="244526" y="176790"/>
                </a:lnTo>
                <a:lnTo>
                  <a:pt x="0" y="0"/>
                </a:lnTo>
                <a:close/>
              </a:path>
            </a:pathLst>
          </a:custGeom>
          <a:solidFill>
            <a:srgbClr val="FFFFFF"/>
          </a:solidFill>
        </p:spPr>
        <p:txBody>
          <a:bodyPr wrap="square" lIns="0" tIns="0" rIns="0" bIns="0" rtlCol="0"/>
          <a:lstStyle/>
          <a:p>
            <a:endParaRPr lang="en-US" noProof="0" dirty="0"/>
          </a:p>
        </p:txBody>
      </p:sp>
      <p:sp>
        <p:nvSpPr>
          <p:cNvPr id="9" name="object 8">
            <a:extLst>
              <a:ext uri="{FF2B5EF4-FFF2-40B4-BE49-F238E27FC236}">
                <a16:creationId xmlns:a16="http://schemas.microsoft.com/office/drawing/2014/main" id="{8EB19810-69C8-86A1-BD0E-7DEBAD1AA7C6}"/>
              </a:ext>
            </a:extLst>
          </p:cNvPr>
          <p:cNvSpPr/>
          <p:nvPr/>
        </p:nvSpPr>
        <p:spPr>
          <a:xfrm>
            <a:off x="9419838" y="4614393"/>
            <a:ext cx="245110" cy="307975"/>
          </a:xfrm>
          <a:custGeom>
            <a:avLst/>
            <a:gdLst/>
            <a:ahLst/>
            <a:cxnLst/>
            <a:rect l="l" t="t" r="r" b="b"/>
            <a:pathLst>
              <a:path w="245109" h="307975">
                <a:moveTo>
                  <a:pt x="0" y="307508"/>
                </a:moveTo>
                <a:lnTo>
                  <a:pt x="0" y="0"/>
                </a:lnTo>
                <a:lnTo>
                  <a:pt x="244526" y="176790"/>
                </a:lnTo>
                <a:lnTo>
                  <a:pt x="91693" y="176790"/>
                </a:lnTo>
                <a:lnTo>
                  <a:pt x="0" y="307508"/>
                </a:lnTo>
                <a:close/>
              </a:path>
            </a:pathLst>
          </a:custGeom>
          <a:ln w="27465">
            <a:solidFill>
              <a:srgbClr val="000000"/>
            </a:solidFill>
          </a:ln>
        </p:spPr>
        <p:txBody>
          <a:bodyPr wrap="square" lIns="0" tIns="0" rIns="0" bIns="0" rtlCol="0"/>
          <a:lstStyle/>
          <a:p>
            <a:endParaRPr lang="en-US" noProof="0" dirty="0"/>
          </a:p>
        </p:txBody>
      </p:sp>
      <p:sp>
        <p:nvSpPr>
          <p:cNvPr id="10" name="object 9">
            <a:extLst>
              <a:ext uri="{FF2B5EF4-FFF2-40B4-BE49-F238E27FC236}">
                <a16:creationId xmlns:a16="http://schemas.microsoft.com/office/drawing/2014/main" id="{E84C119E-3446-32CD-A035-47658954EDB9}"/>
              </a:ext>
            </a:extLst>
          </p:cNvPr>
          <p:cNvSpPr/>
          <p:nvPr/>
        </p:nvSpPr>
        <p:spPr>
          <a:xfrm>
            <a:off x="9511532" y="4791183"/>
            <a:ext cx="78105" cy="131445"/>
          </a:xfrm>
          <a:custGeom>
            <a:avLst/>
            <a:gdLst/>
            <a:ahLst/>
            <a:cxnLst/>
            <a:rect l="l" t="t" r="r" b="b"/>
            <a:pathLst>
              <a:path w="78104" h="131445">
                <a:moveTo>
                  <a:pt x="0" y="0"/>
                </a:moveTo>
                <a:lnTo>
                  <a:pt x="77526" y="131409"/>
                </a:lnTo>
              </a:path>
            </a:pathLst>
          </a:custGeom>
          <a:ln w="27465">
            <a:solidFill>
              <a:srgbClr val="000000"/>
            </a:solidFill>
          </a:ln>
        </p:spPr>
        <p:txBody>
          <a:bodyPr wrap="square" lIns="0" tIns="0" rIns="0" bIns="0" rtlCol="0"/>
          <a:lstStyle/>
          <a:p>
            <a:endParaRPr lang="en-US" noProof="0" dirty="0"/>
          </a:p>
        </p:txBody>
      </p:sp>
      <p:sp>
        <p:nvSpPr>
          <p:cNvPr id="18" name="Forme libre : forme 17">
            <a:extLst>
              <a:ext uri="{FF2B5EF4-FFF2-40B4-BE49-F238E27FC236}">
                <a16:creationId xmlns:a16="http://schemas.microsoft.com/office/drawing/2014/main" id="{DE0E3C09-E8A0-4778-A3AB-E445750021F2}"/>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A96DBE99-1B13-4E8F-7580-531BA3888BE3}"/>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78512B4D-CB59-E61E-E624-16626EE97BB4}"/>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21" name="Graphique 5">
            <a:extLst>
              <a:ext uri="{FF2B5EF4-FFF2-40B4-BE49-F238E27FC236}">
                <a16:creationId xmlns:a16="http://schemas.microsoft.com/office/drawing/2014/main" id="{5B850766-851C-1645-BDE3-988873AF5BB1}"/>
              </a:ext>
            </a:extLst>
          </p:cNvPr>
          <p:cNvGrpSpPr/>
          <p:nvPr/>
        </p:nvGrpSpPr>
        <p:grpSpPr>
          <a:xfrm>
            <a:off x="828434" y="573001"/>
            <a:ext cx="18467632" cy="433577"/>
            <a:chOff x="828434" y="573001"/>
            <a:chExt cx="18467632" cy="433577"/>
          </a:xfrm>
        </p:grpSpPr>
        <p:sp>
          <p:nvSpPr>
            <p:cNvPr id="22" name="Forme libre : forme 21">
              <a:extLst>
                <a:ext uri="{FF2B5EF4-FFF2-40B4-BE49-F238E27FC236}">
                  <a16:creationId xmlns:a16="http://schemas.microsoft.com/office/drawing/2014/main" id="{C104F381-9AC7-5461-58AB-7883C2A4A18B}"/>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071EB41E-642F-D3E9-DE7D-6A08C1C1FF55}"/>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CB061262-8EA4-2435-B6D2-CEA9F70F7AFF}"/>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20A0136E-3D47-EAF6-DFEA-99A7ABB4056A}"/>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A5FA0ED7-7362-BE23-9DE7-7D76A5890658}"/>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5E746F6F-B0E8-FC61-A6C8-B70F11E4EC49}"/>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89C4D812-2267-DC0E-A1E8-A2AB587CA5DA}"/>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04DB79DC-58E9-B3BA-7519-CFE12DA940D3}"/>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CB90D2AD-AB5D-F7BE-E0C4-D6942C523003}"/>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B65C1CF1-0A2E-5D70-22B3-6C826E11D985}"/>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B9F755DC-D4AA-AC50-5DBF-81FF1493BF0F}"/>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296E596D-26EE-49F1-BC22-A7C6C7FF81DE}"/>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052488A6-7302-432B-072F-5C15F1B6B693}"/>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33D68575-7AB4-F50D-90FF-39A67EAF4672}"/>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3CF996CD-6BCD-4FA3-4213-1B56BEE80491}"/>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8DAEBA76-DF8E-A2B4-432D-89C1AA4F8A48}"/>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D0119421-C67B-BABC-671C-EEF177FE96EF}"/>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38C40D94-6516-A7B6-2BDD-13621111032D}"/>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B3C53D88-01B9-8DD2-8B3C-521A98CD9E09}"/>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7F18C2DB-6C55-0611-30B9-2711E871E2F3}"/>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BB3DF63A-B66D-8809-A520-7C887703EA64}"/>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7D0622DC-332C-9AEE-9353-A99D1D525326}"/>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44" name="Forme libre : forme 43">
              <a:extLst>
                <a:ext uri="{FF2B5EF4-FFF2-40B4-BE49-F238E27FC236}">
                  <a16:creationId xmlns:a16="http://schemas.microsoft.com/office/drawing/2014/main" id="{9619E59E-23E1-B529-B1CF-687A26A1D081}"/>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5" name="Forme libre : forme 44">
              <a:extLst>
                <a:ext uri="{FF2B5EF4-FFF2-40B4-BE49-F238E27FC236}">
                  <a16:creationId xmlns:a16="http://schemas.microsoft.com/office/drawing/2014/main" id="{1E55058E-0793-A4F7-A150-822444D652F5}"/>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6" name="Forme libre : forme 45">
              <a:extLst>
                <a:ext uri="{FF2B5EF4-FFF2-40B4-BE49-F238E27FC236}">
                  <a16:creationId xmlns:a16="http://schemas.microsoft.com/office/drawing/2014/main" id="{1264C499-5019-BBEB-E73B-DD348D9AF34C}"/>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7" name="Forme libre : forme 46">
              <a:extLst>
                <a:ext uri="{FF2B5EF4-FFF2-40B4-BE49-F238E27FC236}">
                  <a16:creationId xmlns:a16="http://schemas.microsoft.com/office/drawing/2014/main" id="{2DE8B856-5FCD-F02B-9201-27083FCDA319}"/>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8" name="object 11">
            <a:extLst>
              <a:ext uri="{FF2B5EF4-FFF2-40B4-BE49-F238E27FC236}">
                <a16:creationId xmlns:a16="http://schemas.microsoft.com/office/drawing/2014/main" id="{555B307C-2930-6A34-DBDD-CFAD9AEFAB6B}"/>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29209115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C3F7-1263-B15C-E305-F465F9A4F5F9}"/>
            </a:ext>
          </a:extLst>
        </p:cNvPr>
        <p:cNvGrpSpPr/>
        <p:nvPr/>
      </p:nvGrpSpPr>
      <p:grpSpPr>
        <a:xfrm>
          <a:off x="0" y="0"/>
          <a:ext cx="0" cy="0"/>
          <a:chOff x="0" y="0"/>
          <a:chExt cx="0" cy="0"/>
        </a:xfrm>
      </p:grpSpPr>
      <p:sp>
        <p:nvSpPr>
          <p:cNvPr id="12" name="object 3">
            <a:extLst>
              <a:ext uri="{FF2B5EF4-FFF2-40B4-BE49-F238E27FC236}">
                <a16:creationId xmlns:a16="http://schemas.microsoft.com/office/drawing/2014/main" id="{68F01D3D-BD9C-D427-15A6-29044A14AFF4}"/>
              </a:ext>
            </a:extLst>
          </p:cNvPr>
          <p:cNvSpPr/>
          <p:nvPr/>
        </p:nvSpPr>
        <p:spPr>
          <a:xfrm>
            <a:off x="858822" y="2001404"/>
            <a:ext cx="10253980" cy="6008370"/>
          </a:xfrm>
          <a:custGeom>
            <a:avLst/>
            <a:gdLst/>
            <a:ahLst/>
            <a:cxnLst/>
            <a:rect l="l" t="t" r="r" b="b"/>
            <a:pathLst>
              <a:path w="10253980" h="6008370">
                <a:moveTo>
                  <a:pt x="8088672" y="4"/>
                </a:moveTo>
                <a:lnTo>
                  <a:pt x="8008143" y="0"/>
                </a:lnTo>
                <a:lnTo>
                  <a:pt x="3668387" y="8310"/>
                </a:lnTo>
                <a:lnTo>
                  <a:pt x="1216734" y="20791"/>
                </a:lnTo>
                <a:lnTo>
                  <a:pt x="458119" y="28272"/>
                </a:lnTo>
                <a:lnTo>
                  <a:pt x="219361" y="32630"/>
                </a:lnTo>
                <a:lnTo>
                  <a:pt x="153451" y="34868"/>
                </a:lnTo>
                <a:lnTo>
                  <a:pt x="113188" y="43605"/>
                </a:lnTo>
                <a:lnTo>
                  <a:pt x="56666" y="94480"/>
                </a:lnTo>
                <a:lnTo>
                  <a:pt x="34447" y="133969"/>
                </a:lnTo>
                <a:lnTo>
                  <a:pt x="17150" y="180809"/>
                </a:lnTo>
                <a:lnTo>
                  <a:pt x="5444" y="233486"/>
                </a:lnTo>
                <a:lnTo>
                  <a:pt x="0" y="290488"/>
                </a:lnTo>
                <a:lnTo>
                  <a:pt x="1486" y="350303"/>
                </a:lnTo>
                <a:lnTo>
                  <a:pt x="5829" y="404782"/>
                </a:lnTo>
                <a:lnTo>
                  <a:pt x="10047" y="464584"/>
                </a:lnTo>
                <a:lnTo>
                  <a:pt x="14142" y="529504"/>
                </a:lnTo>
                <a:lnTo>
                  <a:pt x="20051" y="636027"/>
                </a:lnTo>
                <a:lnTo>
                  <a:pt x="25680" y="752904"/>
                </a:lnTo>
                <a:lnTo>
                  <a:pt x="31029" y="879436"/>
                </a:lnTo>
                <a:lnTo>
                  <a:pt x="37727" y="1061962"/>
                </a:lnTo>
                <a:lnTo>
                  <a:pt x="43928" y="1258765"/>
                </a:lnTo>
                <a:lnTo>
                  <a:pt x="50979" y="1522329"/>
                </a:lnTo>
                <a:lnTo>
                  <a:pt x="57252" y="1802394"/>
                </a:lnTo>
                <a:lnTo>
                  <a:pt x="63753" y="2155713"/>
                </a:lnTo>
                <a:lnTo>
                  <a:pt x="69132" y="2522575"/>
                </a:lnTo>
                <a:lnTo>
                  <a:pt x="73991" y="2960264"/>
                </a:lnTo>
                <a:lnTo>
                  <a:pt x="77322" y="3399950"/>
                </a:lnTo>
                <a:lnTo>
                  <a:pt x="79124" y="3832784"/>
                </a:lnTo>
                <a:lnTo>
                  <a:pt x="79396" y="4249915"/>
                </a:lnTo>
                <a:lnTo>
                  <a:pt x="78138" y="4642492"/>
                </a:lnTo>
                <a:lnTo>
                  <a:pt x="75840" y="4952735"/>
                </a:lnTo>
                <a:lnTo>
                  <a:pt x="73066" y="5188502"/>
                </a:lnTo>
                <a:lnTo>
                  <a:pt x="69509" y="5400131"/>
                </a:lnTo>
                <a:lnTo>
                  <a:pt x="66100" y="5549886"/>
                </a:lnTo>
                <a:lnTo>
                  <a:pt x="62190" y="5680477"/>
                </a:lnTo>
                <a:lnTo>
                  <a:pt x="58929" y="5764850"/>
                </a:lnTo>
                <a:lnTo>
                  <a:pt x="62201" y="5828442"/>
                </a:lnTo>
                <a:lnTo>
                  <a:pt x="76419" y="5884332"/>
                </a:lnTo>
                <a:lnTo>
                  <a:pt x="99593" y="5928826"/>
                </a:lnTo>
                <a:lnTo>
                  <a:pt x="129730" y="5958232"/>
                </a:lnTo>
                <a:lnTo>
                  <a:pt x="197119" y="5971335"/>
                </a:lnTo>
                <a:lnTo>
                  <a:pt x="300059" y="5977150"/>
                </a:lnTo>
                <a:lnTo>
                  <a:pt x="377662" y="5980362"/>
                </a:lnTo>
                <a:lnTo>
                  <a:pt x="498695" y="5984333"/>
                </a:lnTo>
                <a:lnTo>
                  <a:pt x="676736" y="5988809"/>
                </a:lnTo>
                <a:lnTo>
                  <a:pt x="926914" y="5993493"/>
                </a:lnTo>
                <a:lnTo>
                  <a:pt x="1264680" y="5998058"/>
                </a:lnTo>
                <a:lnTo>
                  <a:pt x="1762918" y="6002593"/>
                </a:lnTo>
                <a:lnTo>
                  <a:pt x="2453381" y="6006266"/>
                </a:lnTo>
                <a:lnTo>
                  <a:pt x="3502125" y="6008347"/>
                </a:lnTo>
                <a:lnTo>
                  <a:pt x="5303465" y="6006004"/>
                </a:lnTo>
                <a:lnTo>
                  <a:pt x="7782161" y="5994554"/>
                </a:lnTo>
                <a:lnTo>
                  <a:pt x="9447290" y="5980632"/>
                </a:lnTo>
                <a:lnTo>
                  <a:pt x="9834473" y="5974773"/>
                </a:lnTo>
                <a:lnTo>
                  <a:pt x="9898815" y="5972709"/>
                </a:lnTo>
                <a:lnTo>
                  <a:pt x="9945133" y="5968525"/>
                </a:lnTo>
                <a:lnTo>
                  <a:pt x="9987577" y="5961819"/>
                </a:lnTo>
                <a:lnTo>
                  <a:pt x="10029509" y="5950518"/>
                </a:lnTo>
                <a:lnTo>
                  <a:pt x="10070037" y="5932818"/>
                </a:lnTo>
                <a:lnTo>
                  <a:pt x="10108269" y="5906918"/>
                </a:lnTo>
                <a:lnTo>
                  <a:pt x="10143312" y="5871016"/>
                </a:lnTo>
                <a:lnTo>
                  <a:pt x="10174276" y="5823309"/>
                </a:lnTo>
                <a:lnTo>
                  <a:pt x="10191648" y="5785501"/>
                </a:lnTo>
                <a:lnTo>
                  <a:pt x="10205899" y="5744462"/>
                </a:lnTo>
                <a:lnTo>
                  <a:pt x="10217349" y="5700660"/>
                </a:lnTo>
                <a:lnTo>
                  <a:pt x="10226319" y="5654561"/>
                </a:lnTo>
                <a:lnTo>
                  <a:pt x="10233129" y="5606634"/>
                </a:lnTo>
                <a:lnTo>
                  <a:pt x="10238097" y="5557345"/>
                </a:lnTo>
                <a:lnTo>
                  <a:pt x="10241546" y="5507163"/>
                </a:lnTo>
                <a:lnTo>
                  <a:pt x="10243794" y="5456555"/>
                </a:lnTo>
                <a:lnTo>
                  <a:pt x="10245162" y="5405989"/>
                </a:lnTo>
                <a:lnTo>
                  <a:pt x="10248402" y="5117790"/>
                </a:lnTo>
                <a:lnTo>
                  <a:pt x="10252212" y="4391186"/>
                </a:lnTo>
                <a:lnTo>
                  <a:pt x="10253478" y="3129521"/>
                </a:lnTo>
                <a:lnTo>
                  <a:pt x="10250393" y="1856152"/>
                </a:lnTo>
                <a:lnTo>
                  <a:pt x="10245227" y="981371"/>
                </a:lnTo>
                <a:lnTo>
                  <a:pt x="10240261" y="485240"/>
                </a:lnTo>
                <a:lnTo>
                  <a:pt x="10235927" y="199725"/>
                </a:lnTo>
                <a:lnTo>
                  <a:pt x="10227363" y="107153"/>
                </a:lnTo>
                <a:lnTo>
                  <a:pt x="10207820" y="56392"/>
                </a:lnTo>
                <a:lnTo>
                  <a:pt x="10179398" y="21818"/>
                </a:lnTo>
                <a:lnTo>
                  <a:pt x="10081033" y="6745"/>
                </a:lnTo>
                <a:lnTo>
                  <a:pt x="9920079" y="4719"/>
                </a:lnTo>
                <a:lnTo>
                  <a:pt x="9442179" y="1981"/>
                </a:lnTo>
                <a:lnTo>
                  <a:pt x="8088672" y="4"/>
                </a:lnTo>
                <a:close/>
              </a:path>
            </a:pathLst>
          </a:custGeom>
          <a:solidFill>
            <a:srgbClr val="E0F0ED"/>
          </a:solidFill>
        </p:spPr>
        <p:txBody>
          <a:bodyPr wrap="square" lIns="0" tIns="0" rIns="0" bIns="0" rtlCol="0"/>
          <a:lstStyle/>
          <a:p>
            <a:endParaRPr lang="en-US" noProof="0" dirty="0"/>
          </a:p>
        </p:txBody>
      </p:sp>
      <p:pic>
        <p:nvPicPr>
          <p:cNvPr id="4" name="Image 3">
            <a:extLst>
              <a:ext uri="{FF2B5EF4-FFF2-40B4-BE49-F238E27FC236}">
                <a16:creationId xmlns:a16="http://schemas.microsoft.com/office/drawing/2014/main" id="{1C753F9B-ED7C-5FDA-A962-3B659A2CECB4}"/>
              </a:ext>
            </a:extLst>
          </p:cNvPr>
          <p:cNvPicPr>
            <a:picLocks noChangeAspect="1"/>
          </p:cNvPicPr>
          <p:nvPr/>
        </p:nvPicPr>
        <p:blipFill>
          <a:blip r:embed="rId2"/>
          <a:stretch>
            <a:fillRect/>
          </a:stretch>
        </p:blipFill>
        <p:spPr>
          <a:xfrm>
            <a:off x="1108626" y="2093323"/>
            <a:ext cx="9788155" cy="5691554"/>
          </a:xfrm>
          <a:prstGeom prst="rect">
            <a:avLst/>
          </a:prstGeom>
        </p:spPr>
      </p:pic>
      <p:sp>
        <p:nvSpPr>
          <p:cNvPr id="14" name="ZoneTexte 13">
            <a:extLst>
              <a:ext uri="{FF2B5EF4-FFF2-40B4-BE49-F238E27FC236}">
                <a16:creationId xmlns:a16="http://schemas.microsoft.com/office/drawing/2014/main" id="{2D66D162-31E7-7107-8592-7DE87971DFB6}"/>
              </a:ext>
            </a:extLst>
          </p:cNvPr>
          <p:cNvSpPr txBox="1"/>
          <p:nvPr/>
        </p:nvSpPr>
        <p:spPr>
          <a:xfrm>
            <a:off x="1212850" y="8569696"/>
            <a:ext cx="17727157" cy="646331"/>
          </a:xfrm>
          <a:prstGeom prst="rect">
            <a:avLst/>
          </a:prstGeom>
          <a:noFill/>
        </p:spPr>
        <p:txBody>
          <a:bodyPr wrap="square">
            <a:spAutoFit/>
          </a:bodyPr>
          <a:lstStyle/>
          <a:p>
            <a:pPr algn="ctr">
              <a:buNone/>
            </a:pPr>
            <a:r>
              <a:rPr lang="en-US" sz="3600" b="1" noProof="0" dirty="0">
                <a:solidFill>
                  <a:schemeClr val="tx1"/>
                </a:solidFill>
                <a:latin typeface="+mn-lt"/>
              </a:rPr>
              <a:t>Choose an AI model</a:t>
            </a:r>
            <a:endParaRPr lang="en-US" sz="3600" noProof="0" dirty="0">
              <a:solidFill>
                <a:schemeClr val="tx1"/>
              </a:solidFill>
              <a:effectLst/>
              <a:latin typeface="+mn-lt"/>
            </a:endParaRPr>
          </a:p>
        </p:txBody>
      </p:sp>
      <p:sp>
        <p:nvSpPr>
          <p:cNvPr id="15" name="object 5">
            <a:extLst>
              <a:ext uri="{FF2B5EF4-FFF2-40B4-BE49-F238E27FC236}">
                <a16:creationId xmlns:a16="http://schemas.microsoft.com/office/drawing/2014/main" id="{FBBB6653-BA25-709C-6DCE-59957DAC5834}"/>
              </a:ext>
            </a:extLst>
          </p:cNvPr>
          <p:cNvSpPr/>
          <p:nvPr/>
        </p:nvSpPr>
        <p:spPr>
          <a:xfrm>
            <a:off x="10190747" y="2999908"/>
            <a:ext cx="1043305" cy="1043305"/>
          </a:xfrm>
          <a:custGeom>
            <a:avLst/>
            <a:gdLst/>
            <a:ahLst/>
            <a:cxnLst/>
            <a:rect l="l" t="t" r="r" b="b"/>
            <a:pathLst>
              <a:path w="1043304" h="1043304">
                <a:moveTo>
                  <a:pt x="521491" y="0"/>
                </a:moveTo>
                <a:lnTo>
                  <a:pt x="474025" y="2130"/>
                </a:lnTo>
                <a:lnTo>
                  <a:pt x="427753" y="8401"/>
                </a:lnTo>
                <a:lnTo>
                  <a:pt x="382858" y="18626"/>
                </a:lnTo>
                <a:lnTo>
                  <a:pt x="339526" y="32622"/>
                </a:lnTo>
                <a:lnTo>
                  <a:pt x="297940" y="50205"/>
                </a:lnTo>
                <a:lnTo>
                  <a:pt x="258284" y="71191"/>
                </a:lnTo>
                <a:lnTo>
                  <a:pt x="220743" y="95395"/>
                </a:lnTo>
                <a:lnTo>
                  <a:pt x="185501" y="122634"/>
                </a:lnTo>
                <a:lnTo>
                  <a:pt x="152741" y="152723"/>
                </a:lnTo>
                <a:lnTo>
                  <a:pt x="122648" y="185478"/>
                </a:lnTo>
                <a:lnTo>
                  <a:pt x="95406" y="220715"/>
                </a:lnTo>
                <a:lnTo>
                  <a:pt x="71198" y="258250"/>
                </a:lnTo>
                <a:lnTo>
                  <a:pt x="50210" y="297899"/>
                </a:lnTo>
                <a:lnTo>
                  <a:pt x="32625" y="339478"/>
                </a:lnTo>
                <a:lnTo>
                  <a:pt x="18628" y="382802"/>
                </a:lnTo>
                <a:lnTo>
                  <a:pt x="8401" y="427688"/>
                </a:lnTo>
                <a:lnTo>
                  <a:pt x="2131" y="473951"/>
                </a:lnTo>
                <a:lnTo>
                  <a:pt x="0" y="521408"/>
                </a:lnTo>
                <a:lnTo>
                  <a:pt x="2131" y="568891"/>
                </a:lnTo>
                <a:lnTo>
                  <a:pt x="8401" y="615177"/>
                </a:lnTo>
                <a:lnTo>
                  <a:pt x="18628" y="660084"/>
                </a:lnTo>
                <a:lnTo>
                  <a:pt x="32625" y="703427"/>
                </a:lnTo>
                <a:lnTo>
                  <a:pt x="50210" y="745022"/>
                </a:lnTo>
                <a:lnTo>
                  <a:pt x="71198" y="784686"/>
                </a:lnTo>
                <a:lnTo>
                  <a:pt x="95406" y="822233"/>
                </a:lnTo>
                <a:lnTo>
                  <a:pt x="122648" y="857481"/>
                </a:lnTo>
                <a:lnTo>
                  <a:pt x="152741" y="890245"/>
                </a:lnTo>
                <a:lnTo>
                  <a:pt x="185501" y="920341"/>
                </a:lnTo>
                <a:lnTo>
                  <a:pt x="220743" y="947585"/>
                </a:lnTo>
                <a:lnTo>
                  <a:pt x="258284" y="971794"/>
                </a:lnTo>
                <a:lnTo>
                  <a:pt x="297940" y="992783"/>
                </a:lnTo>
                <a:lnTo>
                  <a:pt x="339526" y="1010368"/>
                </a:lnTo>
                <a:lnTo>
                  <a:pt x="382858" y="1024366"/>
                </a:lnTo>
                <a:lnTo>
                  <a:pt x="427753" y="1034592"/>
                </a:lnTo>
                <a:lnTo>
                  <a:pt x="474025" y="1040863"/>
                </a:lnTo>
                <a:lnTo>
                  <a:pt x="521491" y="1042994"/>
                </a:lnTo>
                <a:lnTo>
                  <a:pt x="568958" y="1040863"/>
                </a:lnTo>
                <a:lnTo>
                  <a:pt x="615230" y="1034592"/>
                </a:lnTo>
                <a:lnTo>
                  <a:pt x="660125" y="1024366"/>
                </a:lnTo>
                <a:lnTo>
                  <a:pt x="703457" y="1010368"/>
                </a:lnTo>
                <a:lnTo>
                  <a:pt x="745043" y="992783"/>
                </a:lnTo>
                <a:lnTo>
                  <a:pt x="784699" y="971794"/>
                </a:lnTo>
                <a:lnTo>
                  <a:pt x="822240" y="947585"/>
                </a:lnTo>
                <a:lnTo>
                  <a:pt x="857482" y="920341"/>
                </a:lnTo>
                <a:lnTo>
                  <a:pt x="890242" y="890245"/>
                </a:lnTo>
                <a:lnTo>
                  <a:pt x="920335" y="857481"/>
                </a:lnTo>
                <a:lnTo>
                  <a:pt x="947577" y="822233"/>
                </a:lnTo>
                <a:lnTo>
                  <a:pt x="971785" y="784686"/>
                </a:lnTo>
                <a:lnTo>
                  <a:pt x="992773" y="745022"/>
                </a:lnTo>
                <a:lnTo>
                  <a:pt x="1010358" y="703427"/>
                </a:lnTo>
                <a:lnTo>
                  <a:pt x="1024355" y="660084"/>
                </a:lnTo>
                <a:lnTo>
                  <a:pt x="1034582" y="615177"/>
                </a:lnTo>
                <a:lnTo>
                  <a:pt x="1040852" y="568891"/>
                </a:lnTo>
                <a:lnTo>
                  <a:pt x="1042983" y="521408"/>
                </a:lnTo>
                <a:lnTo>
                  <a:pt x="1040852" y="473951"/>
                </a:lnTo>
                <a:lnTo>
                  <a:pt x="1034582" y="427688"/>
                </a:lnTo>
                <a:lnTo>
                  <a:pt x="1024355" y="382802"/>
                </a:lnTo>
                <a:lnTo>
                  <a:pt x="1010358" y="339478"/>
                </a:lnTo>
                <a:lnTo>
                  <a:pt x="992773" y="297899"/>
                </a:lnTo>
                <a:lnTo>
                  <a:pt x="971785" y="258250"/>
                </a:lnTo>
                <a:lnTo>
                  <a:pt x="947577" y="220715"/>
                </a:lnTo>
                <a:lnTo>
                  <a:pt x="920335" y="185478"/>
                </a:lnTo>
                <a:lnTo>
                  <a:pt x="890242" y="152723"/>
                </a:lnTo>
                <a:lnTo>
                  <a:pt x="857482" y="122634"/>
                </a:lnTo>
                <a:lnTo>
                  <a:pt x="822240" y="95395"/>
                </a:lnTo>
                <a:lnTo>
                  <a:pt x="784699" y="71191"/>
                </a:lnTo>
                <a:lnTo>
                  <a:pt x="745043" y="50205"/>
                </a:lnTo>
                <a:lnTo>
                  <a:pt x="703457" y="32622"/>
                </a:lnTo>
                <a:lnTo>
                  <a:pt x="660125" y="18626"/>
                </a:lnTo>
                <a:lnTo>
                  <a:pt x="615230" y="8401"/>
                </a:lnTo>
                <a:lnTo>
                  <a:pt x="568958" y="2130"/>
                </a:lnTo>
                <a:lnTo>
                  <a:pt x="521491" y="0"/>
                </a:lnTo>
                <a:close/>
              </a:path>
            </a:pathLst>
          </a:custGeom>
          <a:solidFill>
            <a:srgbClr val="BADBD4">
              <a:alpha val="50000"/>
            </a:srgbClr>
          </a:solidFill>
        </p:spPr>
        <p:txBody>
          <a:bodyPr wrap="square" lIns="0" tIns="0" rIns="0" bIns="0" rtlCol="0"/>
          <a:lstStyle/>
          <a:p>
            <a:endParaRPr lang="en-US" noProof="0" dirty="0"/>
          </a:p>
        </p:txBody>
      </p:sp>
      <p:sp>
        <p:nvSpPr>
          <p:cNvPr id="16" name="object 6">
            <a:extLst>
              <a:ext uri="{FF2B5EF4-FFF2-40B4-BE49-F238E27FC236}">
                <a16:creationId xmlns:a16="http://schemas.microsoft.com/office/drawing/2014/main" id="{5E280133-B75A-9CDD-8C98-A6C04590C5BD}"/>
              </a:ext>
            </a:extLst>
          </p:cNvPr>
          <p:cNvSpPr/>
          <p:nvPr/>
        </p:nvSpPr>
        <p:spPr>
          <a:xfrm>
            <a:off x="10190747" y="2999908"/>
            <a:ext cx="1043305" cy="1043305"/>
          </a:xfrm>
          <a:custGeom>
            <a:avLst/>
            <a:gdLst/>
            <a:ahLst/>
            <a:cxnLst/>
            <a:rect l="l" t="t" r="r" b="b"/>
            <a:pathLst>
              <a:path w="1043304" h="1043304">
                <a:moveTo>
                  <a:pt x="521491" y="1042994"/>
                </a:moveTo>
                <a:lnTo>
                  <a:pt x="568958" y="1040863"/>
                </a:lnTo>
                <a:lnTo>
                  <a:pt x="615230" y="1034592"/>
                </a:lnTo>
                <a:lnTo>
                  <a:pt x="660125" y="1024366"/>
                </a:lnTo>
                <a:lnTo>
                  <a:pt x="703457" y="1010368"/>
                </a:lnTo>
                <a:lnTo>
                  <a:pt x="745043" y="992783"/>
                </a:lnTo>
                <a:lnTo>
                  <a:pt x="784699" y="971794"/>
                </a:lnTo>
                <a:lnTo>
                  <a:pt x="822240" y="947585"/>
                </a:lnTo>
                <a:lnTo>
                  <a:pt x="857482" y="920341"/>
                </a:lnTo>
                <a:lnTo>
                  <a:pt x="890242" y="890245"/>
                </a:lnTo>
                <a:lnTo>
                  <a:pt x="920335" y="857481"/>
                </a:lnTo>
                <a:lnTo>
                  <a:pt x="947577" y="822233"/>
                </a:lnTo>
                <a:lnTo>
                  <a:pt x="971785" y="784686"/>
                </a:lnTo>
                <a:lnTo>
                  <a:pt x="992773" y="745022"/>
                </a:lnTo>
                <a:lnTo>
                  <a:pt x="1010358" y="703427"/>
                </a:lnTo>
                <a:lnTo>
                  <a:pt x="1024355" y="660084"/>
                </a:lnTo>
                <a:lnTo>
                  <a:pt x="1034582" y="615177"/>
                </a:lnTo>
                <a:lnTo>
                  <a:pt x="1040852" y="568891"/>
                </a:lnTo>
                <a:lnTo>
                  <a:pt x="1042983" y="521408"/>
                </a:lnTo>
                <a:lnTo>
                  <a:pt x="1040852" y="473951"/>
                </a:lnTo>
                <a:lnTo>
                  <a:pt x="1034582" y="427688"/>
                </a:lnTo>
                <a:lnTo>
                  <a:pt x="1024355" y="382802"/>
                </a:lnTo>
                <a:lnTo>
                  <a:pt x="1010358" y="339478"/>
                </a:lnTo>
                <a:lnTo>
                  <a:pt x="992773" y="297899"/>
                </a:lnTo>
                <a:lnTo>
                  <a:pt x="971785" y="258250"/>
                </a:lnTo>
                <a:lnTo>
                  <a:pt x="947577" y="220715"/>
                </a:lnTo>
                <a:lnTo>
                  <a:pt x="920335" y="185478"/>
                </a:lnTo>
                <a:lnTo>
                  <a:pt x="890242" y="152723"/>
                </a:lnTo>
                <a:lnTo>
                  <a:pt x="857482" y="122634"/>
                </a:lnTo>
                <a:lnTo>
                  <a:pt x="822240" y="95395"/>
                </a:lnTo>
                <a:lnTo>
                  <a:pt x="784699" y="71191"/>
                </a:lnTo>
                <a:lnTo>
                  <a:pt x="745043" y="50205"/>
                </a:lnTo>
                <a:lnTo>
                  <a:pt x="703457" y="32622"/>
                </a:lnTo>
                <a:lnTo>
                  <a:pt x="660125" y="18626"/>
                </a:lnTo>
                <a:lnTo>
                  <a:pt x="615230" y="8401"/>
                </a:lnTo>
                <a:lnTo>
                  <a:pt x="568958" y="2130"/>
                </a:lnTo>
                <a:lnTo>
                  <a:pt x="521491" y="0"/>
                </a:lnTo>
                <a:lnTo>
                  <a:pt x="474025" y="2130"/>
                </a:lnTo>
                <a:lnTo>
                  <a:pt x="427753" y="8401"/>
                </a:lnTo>
                <a:lnTo>
                  <a:pt x="382858" y="18626"/>
                </a:lnTo>
                <a:lnTo>
                  <a:pt x="339526" y="32622"/>
                </a:lnTo>
                <a:lnTo>
                  <a:pt x="297940" y="50205"/>
                </a:lnTo>
                <a:lnTo>
                  <a:pt x="258284" y="71191"/>
                </a:lnTo>
                <a:lnTo>
                  <a:pt x="220743" y="95395"/>
                </a:lnTo>
                <a:lnTo>
                  <a:pt x="185501" y="122634"/>
                </a:lnTo>
                <a:lnTo>
                  <a:pt x="152741" y="152723"/>
                </a:lnTo>
                <a:lnTo>
                  <a:pt x="122648" y="185478"/>
                </a:lnTo>
                <a:lnTo>
                  <a:pt x="95406" y="220715"/>
                </a:lnTo>
                <a:lnTo>
                  <a:pt x="71198" y="258250"/>
                </a:lnTo>
                <a:lnTo>
                  <a:pt x="50210" y="297899"/>
                </a:lnTo>
                <a:lnTo>
                  <a:pt x="32625" y="339478"/>
                </a:lnTo>
                <a:lnTo>
                  <a:pt x="18628" y="382802"/>
                </a:lnTo>
                <a:lnTo>
                  <a:pt x="8401" y="427688"/>
                </a:lnTo>
                <a:lnTo>
                  <a:pt x="2131" y="473951"/>
                </a:lnTo>
                <a:lnTo>
                  <a:pt x="0" y="521408"/>
                </a:lnTo>
                <a:lnTo>
                  <a:pt x="2131" y="568891"/>
                </a:lnTo>
                <a:lnTo>
                  <a:pt x="8401" y="615177"/>
                </a:lnTo>
                <a:lnTo>
                  <a:pt x="18628" y="660084"/>
                </a:lnTo>
                <a:lnTo>
                  <a:pt x="32625" y="703427"/>
                </a:lnTo>
                <a:lnTo>
                  <a:pt x="50210" y="745022"/>
                </a:lnTo>
                <a:lnTo>
                  <a:pt x="71198" y="784686"/>
                </a:lnTo>
                <a:lnTo>
                  <a:pt x="95406" y="822233"/>
                </a:lnTo>
                <a:lnTo>
                  <a:pt x="122648" y="857481"/>
                </a:lnTo>
                <a:lnTo>
                  <a:pt x="152741" y="890245"/>
                </a:lnTo>
                <a:lnTo>
                  <a:pt x="185501" y="920341"/>
                </a:lnTo>
                <a:lnTo>
                  <a:pt x="220743" y="947585"/>
                </a:lnTo>
                <a:lnTo>
                  <a:pt x="258284" y="971794"/>
                </a:lnTo>
                <a:lnTo>
                  <a:pt x="297940" y="992783"/>
                </a:lnTo>
                <a:lnTo>
                  <a:pt x="339526" y="1010368"/>
                </a:lnTo>
                <a:lnTo>
                  <a:pt x="382858" y="1024366"/>
                </a:lnTo>
                <a:lnTo>
                  <a:pt x="427753" y="1034592"/>
                </a:lnTo>
                <a:lnTo>
                  <a:pt x="474025" y="1040863"/>
                </a:lnTo>
                <a:lnTo>
                  <a:pt x="521491" y="1042994"/>
                </a:lnTo>
                <a:close/>
              </a:path>
            </a:pathLst>
          </a:custGeom>
          <a:ln w="91096">
            <a:solidFill>
              <a:srgbClr val="38A6B3"/>
            </a:solidFill>
          </a:ln>
        </p:spPr>
        <p:txBody>
          <a:bodyPr wrap="square" lIns="0" tIns="0" rIns="0" bIns="0" rtlCol="0"/>
          <a:lstStyle/>
          <a:p>
            <a:endParaRPr lang="en-US" noProof="0" dirty="0"/>
          </a:p>
        </p:txBody>
      </p:sp>
      <p:sp>
        <p:nvSpPr>
          <p:cNvPr id="17" name="object 7">
            <a:extLst>
              <a:ext uri="{FF2B5EF4-FFF2-40B4-BE49-F238E27FC236}">
                <a16:creationId xmlns:a16="http://schemas.microsoft.com/office/drawing/2014/main" id="{612FE06C-A6D6-5E00-CE43-8F51F088B945}"/>
              </a:ext>
            </a:extLst>
          </p:cNvPr>
          <p:cNvSpPr/>
          <p:nvPr/>
        </p:nvSpPr>
        <p:spPr>
          <a:xfrm>
            <a:off x="10919877" y="3766429"/>
            <a:ext cx="245110" cy="307975"/>
          </a:xfrm>
          <a:custGeom>
            <a:avLst/>
            <a:gdLst/>
            <a:ahLst/>
            <a:cxnLst/>
            <a:rect l="l" t="t" r="r" b="b"/>
            <a:pathLst>
              <a:path w="245109" h="307975">
                <a:moveTo>
                  <a:pt x="0" y="0"/>
                </a:moveTo>
                <a:lnTo>
                  <a:pt x="0" y="307508"/>
                </a:lnTo>
                <a:lnTo>
                  <a:pt x="91693" y="176790"/>
                </a:lnTo>
                <a:lnTo>
                  <a:pt x="244526" y="176790"/>
                </a:lnTo>
                <a:lnTo>
                  <a:pt x="0" y="0"/>
                </a:lnTo>
                <a:close/>
              </a:path>
            </a:pathLst>
          </a:custGeom>
          <a:solidFill>
            <a:srgbClr val="FFFFFF"/>
          </a:solidFill>
        </p:spPr>
        <p:txBody>
          <a:bodyPr wrap="square" lIns="0" tIns="0" rIns="0" bIns="0" rtlCol="0"/>
          <a:lstStyle/>
          <a:p>
            <a:endParaRPr lang="en-US" noProof="0" dirty="0"/>
          </a:p>
        </p:txBody>
      </p:sp>
      <p:sp>
        <p:nvSpPr>
          <p:cNvPr id="18" name="object 8">
            <a:extLst>
              <a:ext uri="{FF2B5EF4-FFF2-40B4-BE49-F238E27FC236}">
                <a16:creationId xmlns:a16="http://schemas.microsoft.com/office/drawing/2014/main" id="{3DAD4942-BD12-384E-344B-E92325E73BDC}"/>
              </a:ext>
            </a:extLst>
          </p:cNvPr>
          <p:cNvSpPr/>
          <p:nvPr/>
        </p:nvSpPr>
        <p:spPr>
          <a:xfrm>
            <a:off x="10919877" y="3766429"/>
            <a:ext cx="245110" cy="307975"/>
          </a:xfrm>
          <a:custGeom>
            <a:avLst/>
            <a:gdLst/>
            <a:ahLst/>
            <a:cxnLst/>
            <a:rect l="l" t="t" r="r" b="b"/>
            <a:pathLst>
              <a:path w="245109" h="307975">
                <a:moveTo>
                  <a:pt x="0" y="307508"/>
                </a:moveTo>
                <a:lnTo>
                  <a:pt x="0" y="0"/>
                </a:lnTo>
                <a:lnTo>
                  <a:pt x="244526" y="176790"/>
                </a:lnTo>
                <a:lnTo>
                  <a:pt x="91693" y="176790"/>
                </a:lnTo>
                <a:lnTo>
                  <a:pt x="0" y="307508"/>
                </a:lnTo>
                <a:close/>
              </a:path>
            </a:pathLst>
          </a:custGeom>
          <a:ln w="27465">
            <a:solidFill>
              <a:srgbClr val="000000"/>
            </a:solidFill>
          </a:ln>
        </p:spPr>
        <p:txBody>
          <a:bodyPr wrap="square" lIns="0" tIns="0" rIns="0" bIns="0" rtlCol="0"/>
          <a:lstStyle/>
          <a:p>
            <a:endParaRPr lang="en-US" noProof="0" dirty="0"/>
          </a:p>
        </p:txBody>
      </p:sp>
      <p:sp>
        <p:nvSpPr>
          <p:cNvPr id="19" name="object 9">
            <a:extLst>
              <a:ext uri="{FF2B5EF4-FFF2-40B4-BE49-F238E27FC236}">
                <a16:creationId xmlns:a16="http://schemas.microsoft.com/office/drawing/2014/main" id="{B9FE13A6-9CD5-9A68-EAAC-52B8E1316E7F}"/>
              </a:ext>
            </a:extLst>
          </p:cNvPr>
          <p:cNvSpPr/>
          <p:nvPr/>
        </p:nvSpPr>
        <p:spPr>
          <a:xfrm>
            <a:off x="11011601" y="3943220"/>
            <a:ext cx="78105" cy="131445"/>
          </a:xfrm>
          <a:custGeom>
            <a:avLst/>
            <a:gdLst/>
            <a:ahLst/>
            <a:cxnLst/>
            <a:rect l="l" t="t" r="r" b="b"/>
            <a:pathLst>
              <a:path w="78104" h="131445">
                <a:moveTo>
                  <a:pt x="0" y="0"/>
                </a:moveTo>
                <a:lnTo>
                  <a:pt x="77526" y="131409"/>
                </a:lnTo>
              </a:path>
            </a:pathLst>
          </a:custGeom>
          <a:ln w="27465">
            <a:solidFill>
              <a:srgbClr val="000000"/>
            </a:solidFill>
          </a:ln>
        </p:spPr>
        <p:txBody>
          <a:bodyPr wrap="square" lIns="0" tIns="0" rIns="0" bIns="0" rtlCol="0"/>
          <a:lstStyle/>
          <a:p>
            <a:endParaRPr lang="en-US" noProof="0" dirty="0"/>
          </a:p>
        </p:txBody>
      </p:sp>
      <p:sp>
        <p:nvSpPr>
          <p:cNvPr id="21" name="object 12">
            <a:extLst>
              <a:ext uri="{FF2B5EF4-FFF2-40B4-BE49-F238E27FC236}">
                <a16:creationId xmlns:a16="http://schemas.microsoft.com/office/drawing/2014/main" id="{F749A3B7-1FBA-D8EC-B45F-D4E1B8CA63D2}"/>
              </a:ext>
            </a:extLst>
          </p:cNvPr>
          <p:cNvSpPr/>
          <p:nvPr/>
        </p:nvSpPr>
        <p:spPr>
          <a:xfrm>
            <a:off x="11403715" y="3375290"/>
            <a:ext cx="251460" cy="291465"/>
          </a:xfrm>
          <a:custGeom>
            <a:avLst/>
            <a:gdLst/>
            <a:ahLst/>
            <a:cxnLst/>
            <a:rect l="l" t="t" r="r" b="b"/>
            <a:pathLst>
              <a:path w="251459" h="291464">
                <a:moveTo>
                  <a:pt x="37412" y="0"/>
                </a:moveTo>
                <a:lnTo>
                  <a:pt x="30763" y="3319"/>
                </a:lnTo>
                <a:lnTo>
                  <a:pt x="25768" y="9141"/>
                </a:lnTo>
                <a:lnTo>
                  <a:pt x="23276" y="13298"/>
                </a:lnTo>
                <a:lnTo>
                  <a:pt x="19957" y="17454"/>
                </a:lnTo>
                <a:lnTo>
                  <a:pt x="1207" y="62998"/>
                </a:lnTo>
                <a:lnTo>
                  <a:pt x="0" y="78144"/>
                </a:lnTo>
                <a:lnTo>
                  <a:pt x="1130" y="88171"/>
                </a:lnTo>
                <a:lnTo>
                  <a:pt x="4677" y="96018"/>
                </a:lnTo>
                <a:lnTo>
                  <a:pt x="10875" y="101995"/>
                </a:lnTo>
                <a:lnTo>
                  <a:pt x="19957" y="106415"/>
                </a:lnTo>
                <a:lnTo>
                  <a:pt x="34334" y="112764"/>
                </a:lnTo>
                <a:lnTo>
                  <a:pt x="47700" y="120441"/>
                </a:lnTo>
                <a:lnTo>
                  <a:pt x="60288" y="129209"/>
                </a:lnTo>
                <a:lnTo>
                  <a:pt x="72332" y="138833"/>
                </a:lnTo>
                <a:lnTo>
                  <a:pt x="78144" y="143817"/>
                </a:lnTo>
                <a:lnTo>
                  <a:pt x="79819" y="152969"/>
                </a:lnTo>
                <a:lnTo>
                  <a:pt x="75652" y="159618"/>
                </a:lnTo>
                <a:lnTo>
                  <a:pt x="73987" y="162947"/>
                </a:lnTo>
                <a:lnTo>
                  <a:pt x="33216" y="192265"/>
                </a:lnTo>
                <a:lnTo>
                  <a:pt x="12470" y="200360"/>
                </a:lnTo>
                <a:lnTo>
                  <a:pt x="7476" y="206182"/>
                </a:lnTo>
                <a:lnTo>
                  <a:pt x="4984" y="213658"/>
                </a:lnTo>
                <a:lnTo>
                  <a:pt x="4156" y="216988"/>
                </a:lnTo>
                <a:lnTo>
                  <a:pt x="2492" y="221145"/>
                </a:lnTo>
                <a:lnTo>
                  <a:pt x="2492" y="225302"/>
                </a:lnTo>
                <a:lnTo>
                  <a:pt x="1672" y="242097"/>
                </a:lnTo>
                <a:lnTo>
                  <a:pt x="4673" y="257413"/>
                </a:lnTo>
                <a:lnTo>
                  <a:pt x="35189" y="287572"/>
                </a:lnTo>
                <a:lnTo>
                  <a:pt x="56624" y="290849"/>
                </a:lnTo>
                <a:lnTo>
                  <a:pt x="67338" y="290148"/>
                </a:lnTo>
                <a:lnTo>
                  <a:pt x="72332" y="290148"/>
                </a:lnTo>
                <a:lnTo>
                  <a:pt x="82301" y="286818"/>
                </a:lnTo>
                <a:lnTo>
                  <a:pt x="88960" y="285153"/>
                </a:lnTo>
                <a:lnTo>
                  <a:pt x="92279" y="283499"/>
                </a:lnTo>
                <a:lnTo>
                  <a:pt x="117221" y="269673"/>
                </a:lnTo>
                <a:lnTo>
                  <a:pt x="142163" y="255227"/>
                </a:lnTo>
                <a:lnTo>
                  <a:pt x="147157" y="252735"/>
                </a:lnTo>
                <a:lnTo>
                  <a:pt x="152969" y="250243"/>
                </a:lnTo>
                <a:lnTo>
                  <a:pt x="157963" y="247741"/>
                </a:lnTo>
                <a:lnTo>
                  <a:pt x="164328" y="244248"/>
                </a:lnTo>
                <a:lnTo>
                  <a:pt x="177367" y="237573"/>
                </a:lnTo>
                <a:lnTo>
                  <a:pt x="231951" y="196203"/>
                </a:lnTo>
                <a:lnTo>
                  <a:pt x="250885" y="158766"/>
                </a:lnTo>
                <a:lnTo>
                  <a:pt x="251081" y="150477"/>
                </a:lnTo>
                <a:lnTo>
                  <a:pt x="250819" y="142224"/>
                </a:lnTo>
                <a:lnTo>
                  <a:pt x="248998" y="133740"/>
                </a:lnTo>
                <a:lnTo>
                  <a:pt x="245932" y="125102"/>
                </a:lnTo>
                <a:lnTo>
                  <a:pt x="241929" y="116383"/>
                </a:lnTo>
                <a:lnTo>
                  <a:pt x="240264" y="112226"/>
                </a:lnTo>
                <a:lnTo>
                  <a:pt x="237772" y="109734"/>
                </a:lnTo>
                <a:lnTo>
                  <a:pt x="227447" y="102256"/>
                </a:lnTo>
                <a:lnTo>
                  <a:pt x="205355" y="87295"/>
                </a:lnTo>
                <a:lnTo>
                  <a:pt x="201187" y="83966"/>
                </a:lnTo>
                <a:lnTo>
                  <a:pt x="197030" y="81473"/>
                </a:lnTo>
                <a:lnTo>
                  <a:pt x="184470" y="71245"/>
                </a:lnTo>
                <a:lnTo>
                  <a:pt x="175520" y="65360"/>
                </a:lnTo>
                <a:lnTo>
                  <a:pt x="166104" y="60255"/>
                </a:lnTo>
                <a:lnTo>
                  <a:pt x="156298" y="55694"/>
                </a:lnTo>
                <a:lnTo>
                  <a:pt x="152141" y="54867"/>
                </a:lnTo>
                <a:lnTo>
                  <a:pt x="148812" y="53202"/>
                </a:lnTo>
                <a:lnTo>
                  <a:pt x="107039" y="28573"/>
                </a:lnTo>
                <a:lnTo>
                  <a:pt x="60689" y="4984"/>
                </a:lnTo>
                <a:lnTo>
                  <a:pt x="52375" y="3319"/>
                </a:lnTo>
                <a:lnTo>
                  <a:pt x="37412" y="0"/>
                </a:lnTo>
                <a:close/>
              </a:path>
            </a:pathLst>
          </a:custGeom>
          <a:solidFill>
            <a:srgbClr val="9CCCC2"/>
          </a:solidFill>
        </p:spPr>
        <p:txBody>
          <a:bodyPr wrap="square" lIns="0" tIns="0" rIns="0" bIns="0" rtlCol="0"/>
          <a:lstStyle/>
          <a:p>
            <a:endParaRPr lang="en-US" noProof="0" dirty="0"/>
          </a:p>
        </p:txBody>
      </p:sp>
      <p:sp>
        <p:nvSpPr>
          <p:cNvPr id="22" name="ZoneTexte 21">
            <a:extLst>
              <a:ext uri="{FF2B5EF4-FFF2-40B4-BE49-F238E27FC236}">
                <a16:creationId xmlns:a16="http://schemas.microsoft.com/office/drawing/2014/main" id="{1DAA0BF3-2EB3-14D0-CF21-D5BE5D9E1159}"/>
              </a:ext>
            </a:extLst>
          </p:cNvPr>
          <p:cNvSpPr txBox="1"/>
          <p:nvPr/>
        </p:nvSpPr>
        <p:spPr>
          <a:xfrm>
            <a:off x="1212849" y="9434599"/>
            <a:ext cx="17727157" cy="995144"/>
          </a:xfrm>
          <a:prstGeom prst="rect">
            <a:avLst/>
          </a:prstGeom>
          <a:noFill/>
        </p:spPr>
        <p:txBody>
          <a:bodyPr wrap="square">
            <a:spAutoFit/>
          </a:bodyPr>
          <a:lstStyle/>
          <a:p>
            <a:pPr algn="ctr" rtl="0"/>
            <a:r>
              <a:rPr lang="en-US" sz="4400" baseline="30000" noProof="0" dirty="0">
                <a:latin typeface="+mn-lt"/>
              </a:rPr>
              <a:t>Choose </a:t>
            </a:r>
            <a:r>
              <a:rPr lang="en-US" sz="4400" b="1" baseline="30000" noProof="0" dirty="0" err="1">
                <a:latin typeface="+mn-lt"/>
              </a:rPr>
              <a:t>MiXtral</a:t>
            </a:r>
            <a:r>
              <a:rPr lang="en-US" sz="4400" baseline="30000" noProof="0" dirty="0">
                <a:latin typeface="+mn-lt"/>
              </a:rPr>
              <a:t> or </a:t>
            </a:r>
            <a:r>
              <a:rPr lang="en-US" sz="4400" b="1" baseline="30000" noProof="0" dirty="0">
                <a:latin typeface="+mn-lt"/>
              </a:rPr>
              <a:t>GPT-4-mini</a:t>
            </a:r>
            <a:r>
              <a:rPr lang="en-US" sz="4400" baseline="30000" noProof="0" dirty="0">
                <a:latin typeface="+mn-lt"/>
              </a:rPr>
              <a:t>. In both cases, reduce the randomness share to 1% so that the selected model follows the instructions as accurately as possible and behaves more deterministically.</a:t>
            </a:r>
          </a:p>
        </p:txBody>
      </p:sp>
      <p:grpSp>
        <p:nvGrpSpPr>
          <p:cNvPr id="28" name="Groupe 27">
            <a:extLst>
              <a:ext uri="{FF2B5EF4-FFF2-40B4-BE49-F238E27FC236}">
                <a16:creationId xmlns:a16="http://schemas.microsoft.com/office/drawing/2014/main" id="{CC32B402-9280-D67D-52B9-6EE60B078BC1}"/>
              </a:ext>
            </a:extLst>
          </p:cNvPr>
          <p:cNvGrpSpPr/>
          <p:nvPr/>
        </p:nvGrpSpPr>
        <p:grpSpPr>
          <a:xfrm>
            <a:off x="11796717" y="2287531"/>
            <a:ext cx="7513632" cy="5473307"/>
            <a:chOff x="11723052" y="2185060"/>
            <a:chExt cx="8234986" cy="5998777"/>
          </a:xfrm>
        </p:grpSpPr>
        <p:pic>
          <p:nvPicPr>
            <p:cNvPr id="29" name="Image 28">
              <a:extLst>
                <a:ext uri="{FF2B5EF4-FFF2-40B4-BE49-F238E27FC236}">
                  <a16:creationId xmlns:a16="http://schemas.microsoft.com/office/drawing/2014/main" id="{ADB0BD7B-5FD4-B3E5-AB5A-4848745537EE}"/>
                </a:ext>
              </a:extLst>
            </p:cNvPr>
            <p:cNvPicPr>
              <a:picLocks noChangeAspect="1"/>
            </p:cNvPicPr>
            <p:nvPr/>
          </p:nvPicPr>
          <p:blipFill>
            <a:blip r:embed="rId3"/>
            <a:stretch>
              <a:fillRect/>
            </a:stretch>
          </p:blipFill>
          <p:spPr>
            <a:xfrm>
              <a:off x="11723052" y="2185060"/>
              <a:ext cx="8234986" cy="3136392"/>
            </a:xfrm>
            <a:prstGeom prst="rect">
              <a:avLst/>
            </a:prstGeom>
          </p:spPr>
        </p:pic>
        <p:pic>
          <p:nvPicPr>
            <p:cNvPr id="30" name="Image 29">
              <a:extLst>
                <a:ext uri="{FF2B5EF4-FFF2-40B4-BE49-F238E27FC236}">
                  <a16:creationId xmlns:a16="http://schemas.microsoft.com/office/drawing/2014/main" id="{7420AE04-799D-C807-D2CC-7EAF35263C74}"/>
                </a:ext>
              </a:extLst>
            </p:cNvPr>
            <p:cNvPicPr>
              <a:picLocks noChangeAspect="1"/>
            </p:cNvPicPr>
            <p:nvPr/>
          </p:nvPicPr>
          <p:blipFill>
            <a:blip r:embed="rId4"/>
            <a:srcRect l="3299"/>
            <a:stretch>
              <a:fillRect/>
            </a:stretch>
          </p:blipFill>
          <p:spPr>
            <a:xfrm>
              <a:off x="11790679" y="5308717"/>
              <a:ext cx="8167359" cy="2875120"/>
            </a:xfrm>
            <a:prstGeom prst="rect">
              <a:avLst/>
            </a:prstGeom>
          </p:spPr>
        </p:pic>
      </p:grpSp>
      <p:sp>
        <p:nvSpPr>
          <p:cNvPr id="31" name="Forme libre : forme 30">
            <a:extLst>
              <a:ext uri="{FF2B5EF4-FFF2-40B4-BE49-F238E27FC236}">
                <a16:creationId xmlns:a16="http://schemas.microsoft.com/office/drawing/2014/main" id="{0A735285-C866-3ACE-01F8-5B4B886D404D}"/>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18027552-E7E0-C086-45A6-D1524B09B8E0}"/>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D8E32126-4E00-24CB-2CEC-D78AE9733B81}"/>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34" name="Graphique 5">
            <a:extLst>
              <a:ext uri="{FF2B5EF4-FFF2-40B4-BE49-F238E27FC236}">
                <a16:creationId xmlns:a16="http://schemas.microsoft.com/office/drawing/2014/main" id="{3269577A-3C77-1517-C52F-82E216B95206}"/>
              </a:ext>
            </a:extLst>
          </p:cNvPr>
          <p:cNvGrpSpPr/>
          <p:nvPr/>
        </p:nvGrpSpPr>
        <p:grpSpPr>
          <a:xfrm>
            <a:off x="828434" y="573001"/>
            <a:ext cx="18467632" cy="433577"/>
            <a:chOff x="828434" y="573001"/>
            <a:chExt cx="18467632" cy="433577"/>
          </a:xfrm>
        </p:grpSpPr>
        <p:sp>
          <p:nvSpPr>
            <p:cNvPr id="35" name="Forme libre : forme 34">
              <a:extLst>
                <a:ext uri="{FF2B5EF4-FFF2-40B4-BE49-F238E27FC236}">
                  <a16:creationId xmlns:a16="http://schemas.microsoft.com/office/drawing/2014/main" id="{880B6A98-6B69-0699-08BA-C8F23A191D88}"/>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D1FCFA87-8CC9-BEB8-2BB1-6495B052E80E}"/>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9501E391-046C-02A5-0D76-AAD3318F4D35}"/>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ACE16FFB-C736-B98A-01F2-473443DC6B8A}"/>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C59039A0-BC51-A18E-8E97-7063A67C5C03}"/>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F1A33700-58C5-5728-30A3-063A7C547221}"/>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7A1E5DBB-D455-014B-5F90-9761071A1E7E}"/>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54FC7E7F-90EC-3C8D-D656-59EDDD75F42E}"/>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4993ECBB-5C70-4C51-B723-034FCAF98C60}"/>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4" name="Forme libre : forme 43">
              <a:extLst>
                <a:ext uri="{FF2B5EF4-FFF2-40B4-BE49-F238E27FC236}">
                  <a16:creationId xmlns:a16="http://schemas.microsoft.com/office/drawing/2014/main" id="{38E772BB-35CB-3E01-2C0D-A101F714E9F5}"/>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5" name="Forme libre : forme 44">
              <a:extLst>
                <a:ext uri="{FF2B5EF4-FFF2-40B4-BE49-F238E27FC236}">
                  <a16:creationId xmlns:a16="http://schemas.microsoft.com/office/drawing/2014/main" id="{D8150654-C522-FACB-F26A-365EBD981281}"/>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46" name="Forme libre : forme 45">
              <a:extLst>
                <a:ext uri="{FF2B5EF4-FFF2-40B4-BE49-F238E27FC236}">
                  <a16:creationId xmlns:a16="http://schemas.microsoft.com/office/drawing/2014/main" id="{D43D0EF2-1889-13DB-16C1-66AF60CCC818}"/>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47" name="Forme libre : forme 46">
              <a:extLst>
                <a:ext uri="{FF2B5EF4-FFF2-40B4-BE49-F238E27FC236}">
                  <a16:creationId xmlns:a16="http://schemas.microsoft.com/office/drawing/2014/main" id="{A663BBF4-BCAB-237B-82DB-BDB5555B2E3B}"/>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8" name="Forme libre : forme 47">
              <a:extLst>
                <a:ext uri="{FF2B5EF4-FFF2-40B4-BE49-F238E27FC236}">
                  <a16:creationId xmlns:a16="http://schemas.microsoft.com/office/drawing/2014/main" id="{57D52D1D-E831-19F4-06C2-5064EB9B3636}"/>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49" name="Forme libre : forme 48">
              <a:extLst>
                <a:ext uri="{FF2B5EF4-FFF2-40B4-BE49-F238E27FC236}">
                  <a16:creationId xmlns:a16="http://schemas.microsoft.com/office/drawing/2014/main" id="{64EF74A5-CC2F-C6B6-C13A-DA647DDCBD63}"/>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50" name="Forme libre : forme 49">
              <a:extLst>
                <a:ext uri="{FF2B5EF4-FFF2-40B4-BE49-F238E27FC236}">
                  <a16:creationId xmlns:a16="http://schemas.microsoft.com/office/drawing/2014/main" id="{2B784DBC-37C1-A46B-8739-341145D26C41}"/>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51" name="Forme libre : forme 50">
              <a:extLst>
                <a:ext uri="{FF2B5EF4-FFF2-40B4-BE49-F238E27FC236}">
                  <a16:creationId xmlns:a16="http://schemas.microsoft.com/office/drawing/2014/main" id="{D75A0BD9-B712-C665-1E8B-1F48A7F584E7}"/>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52" name="Forme libre : forme 51">
              <a:extLst>
                <a:ext uri="{FF2B5EF4-FFF2-40B4-BE49-F238E27FC236}">
                  <a16:creationId xmlns:a16="http://schemas.microsoft.com/office/drawing/2014/main" id="{153BA4D8-CCA8-32B7-B8E0-865556649A43}"/>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53" name="Forme libre : forme 52">
              <a:extLst>
                <a:ext uri="{FF2B5EF4-FFF2-40B4-BE49-F238E27FC236}">
                  <a16:creationId xmlns:a16="http://schemas.microsoft.com/office/drawing/2014/main" id="{C3AF71A4-991B-C65C-1856-DFDEEA9A6267}"/>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54" name="Forme libre : forme 53">
              <a:extLst>
                <a:ext uri="{FF2B5EF4-FFF2-40B4-BE49-F238E27FC236}">
                  <a16:creationId xmlns:a16="http://schemas.microsoft.com/office/drawing/2014/main" id="{0EB3B68C-00B6-62F1-7148-6348CA092081}"/>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55" name="Forme libre : forme 54">
              <a:extLst>
                <a:ext uri="{FF2B5EF4-FFF2-40B4-BE49-F238E27FC236}">
                  <a16:creationId xmlns:a16="http://schemas.microsoft.com/office/drawing/2014/main" id="{835E628E-127E-AD4C-6C52-06CF0AC8651A}"/>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56" name="Forme libre : forme 55">
              <a:extLst>
                <a:ext uri="{FF2B5EF4-FFF2-40B4-BE49-F238E27FC236}">
                  <a16:creationId xmlns:a16="http://schemas.microsoft.com/office/drawing/2014/main" id="{D44EF3AE-BA82-1EFC-BE52-6461106CE19D}"/>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57" name="Forme libre : forme 56">
              <a:extLst>
                <a:ext uri="{FF2B5EF4-FFF2-40B4-BE49-F238E27FC236}">
                  <a16:creationId xmlns:a16="http://schemas.microsoft.com/office/drawing/2014/main" id="{B1BA6F67-602C-71FD-C2B8-B9D059A0C5BD}"/>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58" name="Forme libre : forme 57">
              <a:extLst>
                <a:ext uri="{FF2B5EF4-FFF2-40B4-BE49-F238E27FC236}">
                  <a16:creationId xmlns:a16="http://schemas.microsoft.com/office/drawing/2014/main" id="{21F19546-FFDE-68D4-FF71-98E02611CFF2}"/>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59" name="Forme libre : forme 58">
              <a:extLst>
                <a:ext uri="{FF2B5EF4-FFF2-40B4-BE49-F238E27FC236}">
                  <a16:creationId xmlns:a16="http://schemas.microsoft.com/office/drawing/2014/main" id="{5F1F8DD1-074A-3700-846A-28378EE29A89}"/>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60" name="Forme libre : forme 59">
              <a:extLst>
                <a:ext uri="{FF2B5EF4-FFF2-40B4-BE49-F238E27FC236}">
                  <a16:creationId xmlns:a16="http://schemas.microsoft.com/office/drawing/2014/main" id="{C0568337-1C30-0C5C-3902-747111F45B47}"/>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61" name="object 11">
            <a:extLst>
              <a:ext uri="{FF2B5EF4-FFF2-40B4-BE49-F238E27FC236}">
                <a16:creationId xmlns:a16="http://schemas.microsoft.com/office/drawing/2014/main" id="{6156C8E9-09E7-B2C7-9D62-060F23B15CBA}"/>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2966308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1715-6DDD-09DE-9549-0B6DEC06BCDF}"/>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A397B49C-FE7D-AAC8-7CEE-918129827E84}"/>
              </a:ext>
            </a:extLst>
          </p:cNvPr>
          <p:cNvPicPr/>
          <p:nvPr/>
        </p:nvPicPr>
        <p:blipFill>
          <a:blip r:embed="rId2" cstate="email">
            <a:extLst>
              <a:ext uri="{28A0092B-C50C-407E-A947-70E740481C1C}">
                <a14:useLocalDpi xmlns:a14="http://schemas.microsoft.com/office/drawing/2010/main"/>
              </a:ext>
            </a:extLst>
          </a:blip>
          <a:stretch>
            <a:fillRect/>
          </a:stretch>
        </p:blipFill>
        <p:spPr>
          <a:xfrm>
            <a:off x="1214633" y="4221323"/>
            <a:ext cx="17324121" cy="3793105"/>
          </a:xfrm>
          <a:prstGeom prst="rect">
            <a:avLst/>
          </a:prstGeom>
        </p:spPr>
      </p:pic>
      <p:grpSp>
        <p:nvGrpSpPr>
          <p:cNvPr id="3" name="object 4">
            <a:extLst>
              <a:ext uri="{FF2B5EF4-FFF2-40B4-BE49-F238E27FC236}">
                <a16:creationId xmlns:a16="http://schemas.microsoft.com/office/drawing/2014/main" id="{3A122BAC-103F-6A55-A1F4-30BAD124E50D}"/>
              </a:ext>
            </a:extLst>
          </p:cNvPr>
          <p:cNvGrpSpPr/>
          <p:nvPr/>
        </p:nvGrpSpPr>
        <p:grpSpPr>
          <a:xfrm>
            <a:off x="9120182" y="2622931"/>
            <a:ext cx="1629410" cy="649605"/>
            <a:chOff x="9120182" y="2622931"/>
            <a:chExt cx="1629410" cy="649605"/>
          </a:xfrm>
        </p:grpSpPr>
        <p:sp>
          <p:nvSpPr>
            <p:cNvPr id="4" name="object 5">
              <a:extLst>
                <a:ext uri="{FF2B5EF4-FFF2-40B4-BE49-F238E27FC236}">
                  <a16:creationId xmlns:a16="http://schemas.microsoft.com/office/drawing/2014/main" id="{5E6A6125-2463-661A-1E7A-29E2D573BB06}"/>
                </a:ext>
              </a:extLst>
            </p:cNvPr>
            <p:cNvSpPr/>
            <p:nvPr/>
          </p:nvSpPr>
          <p:spPr>
            <a:xfrm>
              <a:off x="9162066" y="2664918"/>
              <a:ext cx="1545590" cy="565785"/>
            </a:xfrm>
            <a:custGeom>
              <a:avLst/>
              <a:gdLst/>
              <a:ahLst/>
              <a:cxnLst/>
              <a:rect l="l" t="t" r="r" b="b"/>
              <a:pathLst>
                <a:path w="1545590" h="565785">
                  <a:moveTo>
                    <a:pt x="1228564" y="0"/>
                  </a:moveTo>
                  <a:lnTo>
                    <a:pt x="673826" y="466"/>
                  </a:lnTo>
                  <a:lnTo>
                    <a:pt x="29150" y="3481"/>
                  </a:lnTo>
                  <a:lnTo>
                    <a:pt x="2952" y="10528"/>
                  </a:lnTo>
                  <a:lnTo>
                    <a:pt x="4399" y="255266"/>
                  </a:lnTo>
                  <a:lnTo>
                    <a:pt x="4634" y="325752"/>
                  </a:lnTo>
                  <a:lnTo>
                    <a:pt x="4654" y="393747"/>
                  </a:lnTo>
                  <a:lnTo>
                    <a:pt x="4372" y="455107"/>
                  </a:lnTo>
                  <a:lnTo>
                    <a:pt x="3706" y="505688"/>
                  </a:lnTo>
                  <a:lnTo>
                    <a:pt x="879" y="557935"/>
                  </a:lnTo>
                  <a:lnTo>
                    <a:pt x="0" y="560417"/>
                  </a:lnTo>
                  <a:lnTo>
                    <a:pt x="8973" y="562511"/>
                  </a:lnTo>
                  <a:lnTo>
                    <a:pt x="265906" y="562584"/>
                  </a:lnTo>
                  <a:lnTo>
                    <a:pt x="886730" y="565380"/>
                  </a:lnTo>
                  <a:lnTo>
                    <a:pt x="1076897" y="565408"/>
                  </a:lnTo>
                  <a:lnTo>
                    <a:pt x="1235096" y="564700"/>
                  </a:lnTo>
                  <a:lnTo>
                    <a:pt x="1495188" y="562385"/>
                  </a:lnTo>
                  <a:lnTo>
                    <a:pt x="1542403" y="556553"/>
                  </a:lnTo>
                  <a:lnTo>
                    <a:pt x="1544873" y="494910"/>
                  </a:lnTo>
                  <a:lnTo>
                    <a:pt x="1545265" y="380936"/>
                  </a:lnTo>
                  <a:lnTo>
                    <a:pt x="1545064" y="241210"/>
                  </a:lnTo>
                  <a:lnTo>
                    <a:pt x="1544272" y="110070"/>
                  </a:lnTo>
                  <a:lnTo>
                    <a:pt x="1543654" y="58450"/>
                  </a:lnTo>
                  <a:lnTo>
                    <a:pt x="1541973" y="4570"/>
                  </a:lnTo>
                  <a:lnTo>
                    <a:pt x="1534455" y="1020"/>
                  </a:lnTo>
                  <a:lnTo>
                    <a:pt x="1228564" y="0"/>
                  </a:lnTo>
                  <a:close/>
                </a:path>
              </a:pathLst>
            </a:custGeom>
            <a:solidFill>
              <a:srgbClr val="000000"/>
            </a:solidFill>
          </p:spPr>
          <p:txBody>
            <a:bodyPr wrap="square" lIns="0" tIns="0" rIns="0" bIns="0" rtlCol="0"/>
            <a:lstStyle/>
            <a:p>
              <a:endParaRPr lang="en-US" noProof="0" dirty="0"/>
            </a:p>
          </p:txBody>
        </p:sp>
        <p:sp>
          <p:nvSpPr>
            <p:cNvPr id="5" name="object 6">
              <a:extLst>
                <a:ext uri="{FF2B5EF4-FFF2-40B4-BE49-F238E27FC236}">
                  <a16:creationId xmlns:a16="http://schemas.microsoft.com/office/drawing/2014/main" id="{77777C7A-8115-B154-92CE-4C4489E985BD}"/>
                </a:ext>
              </a:extLst>
            </p:cNvPr>
            <p:cNvSpPr/>
            <p:nvPr/>
          </p:nvSpPr>
          <p:spPr>
            <a:xfrm>
              <a:off x="9162066" y="2664814"/>
              <a:ext cx="1545590" cy="565785"/>
            </a:xfrm>
            <a:custGeom>
              <a:avLst/>
              <a:gdLst/>
              <a:ahLst/>
              <a:cxnLst/>
              <a:rect l="l" t="t" r="r" b="b"/>
              <a:pathLst>
                <a:path w="1545590" h="565785">
                  <a:moveTo>
                    <a:pt x="2952" y="10632"/>
                  </a:moveTo>
                  <a:lnTo>
                    <a:pt x="2996" y="31407"/>
                  </a:lnTo>
                  <a:lnTo>
                    <a:pt x="3247" y="70412"/>
                  </a:lnTo>
                  <a:lnTo>
                    <a:pt x="3621" y="123504"/>
                  </a:lnTo>
                  <a:lnTo>
                    <a:pt x="4033" y="186538"/>
                  </a:lnTo>
                  <a:lnTo>
                    <a:pt x="4399" y="255370"/>
                  </a:lnTo>
                  <a:lnTo>
                    <a:pt x="4634" y="325856"/>
                  </a:lnTo>
                  <a:lnTo>
                    <a:pt x="4654" y="393851"/>
                  </a:lnTo>
                  <a:lnTo>
                    <a:pt x="4372" y="455211"/>
                  </a:lnTo>
                  <a:lnTo>
                    <a:pt x="3706" y="505792"/>
                  </a:lnTo>
                  <a:lnTo>
                    <a:pt x="2570" y="541450"/>
                  </a:lnTo>
                  <a:lnTo>
                    <a:pt x="879" y="558039"/>
                  </a:lnTo>
                  <a:lnTo>
                    <a:pt x="0" y="560521"/>
                  </a:lnTo>
                  <a:lnTo>
                    <a:pt x="8973" y="562615"/>
                  </a:lnTo>
                  <a:lnTo>
                    <a:pt x="20177" y="562605"/>
                  </a:lnTo>
                  <a:lnTo>
                    <a:pt x="85833" y="562537"/>
                  </a:lnTo>
                  <a:lnTo>
                    <a:pt x="148522" y="562533"/>
                  </a:lnTo>
                  <a:lnTo>
                    <a:pt x="208471" y="562586"/>
                  </a:lnTo>
                  <a:lnTo>
                    <a:pt x="265906" y="562688"/>
                  </a:lnTo>
                  <a:lnTo>
                    <a:pt x="321053" y="562834"/>
                  </a:lnTo>
                  <a:lnTo>
                    <a:pt x="374139" y="563016"/>
                  </a:lnTo>
                  <a:lnTo>
                    <a:pt x="425389" y="563227"/>
                  </a:lnTo>
                  <a:lnTo>
                    <a:pt x="475031" y="563461"/>
                  </a:lnTo>
                  <a:lnTo>
                    <a:pt x="523289" y="563712"/>
                  </a:lnTo>
                  <a:lnTo>
                    <a:pt x="570391" y="563972"/>
                  </a:lnTo>
                  <a:lnTo>
                    <a:pt x="616563" y="564234"/>
                  </a:lnTo>
                  <a:lnTo>
                    <a:pt x="662031" y="564492"/>
                  </a:lnTo>
                  <a:lnTo>
                    <a:pt x="707021" y="564740"/>
                  </a:lnTo>
                  <a:lnTo>
                    <a:pt x="751760" y="564969"/>
                  </a:lnTo>
                  <a:lnTo>
                    <a:pt x="796474" y="565174"/>
                  </a:lnTo>
                  <a:lnTo>
                    <a:pt x="841388" y="565348"/>
                  </a:lnTo>
                  <a:lnTo>
                    <a:pt x="886730" y="565484"/>
                  </a:lnTo>
                  <a:lnTo>
                    <a:pt x="932726" y="565575"/>
                  </a:lnTo>
                  <a:lnTo>
                    <a:pt x="979601" y="565615"/>
                  </a:lnTo>
                  <a:lnTo>
                    <a:pt x="1027583" y="565596"/>
                  </a:lnTo>
                  <a:lnTo>
                    <a:pt x="1076897" y="565512"/>
                  </a:lnTo>
                  <a:lnTo>
                    <a:pt x="1127770" y="565357"/>
                  </a:lnTo>
                  <a:lnTo>
                    <a:pt x="1180427" y="565123"/>
                  </a:lnTo>
                  <a:lnTo>
                    <a:pt x="1235096" y="564804"/>
                  </a:lnTo>
                  <a:lnTo>
                    <a:pt x="1292002" y="564392"/>
                  </a:lnTo>
                  <a:lnTo>
                    <a:pt x="1351372" y="563882"/>
                  </a:lnTo>
                  <a:lnTo>
                    <a:pt x="1416590" y="563284"/>
                  </a:lnTo>
                  <a:lnTo>
                    <a:pt x="1481808" y="562678"/>
                  </a:lnTo>
                  <a:lnTo>
                    <a:pt x="1520610" y="561039"/>
                  </a:lnTo>
                  <a:lnTo>
                    <a:pt x="1544873" y="495014"/>
                  </a:lnTo>
                  <a:lnTo>
                    <a:pt x="1545143" y="443392"/>
                  </a:lnTo>
                  <a:lnTo>
                    <a:pt x="1545265" y="381040"/>
                  </a:lnTo>
                  <a:lnTo>
                    <a:pt x="1545238" y="312250"/>
                  </a:lnTo>
                  <a:lnTo>
                    <a:pt x="1545064" y="241314"/>
                  </a:lnTo>
                  <a:lnTo>
                    <a:pt x="1544742" y="172525"/>
                  </a:lnTo>
                  <a:lnTo>
                    <a:pt x="1544272" y="110174"/>
                  </a:lnTo>
                  <a:lnTo>
                    <a:pt x="1543654" y="58554"/>
                  </a:lnTo>
                  <a:lnTo>
                    <a:pt x="1541973" y="4674"/>
                  </a:lnTo>
                  <a:lnTo>
                    <a:pt x="1468485" y="788"/>
                  </a:lnTo>
                  <a:lnTo>
                    <a:pt x="1410050" y="551"/>
                  </a:lnTo>
                  <a:lnTo>
                    <a:pt x="1350456" y="360"/>
                  </a:lnTo>
                  <a:lnTo>
                    <a:pt x="1289896" y="212"/>
                  </a:lnTo>
                  <a:lnTo>
                    <a:pt x="1228564" y="104"/>
                  </a:lnTo>
                  <a:lnTo>
                    <a:pt x="1166653" y="34"/>
                  </a:lnTo>
                  <a:lnTo>
                    <a:pt x="1104358" y="0"/>
                  </a:lnTo>
                  <a:lnTo>
                    <a:pt x="1041873" y="0"/>
                  </a:lnTo>
                  <a:lnTo>
                    <a:pt x="979392" y="30"/>
                  </a:lnTo>
                  <a:lnTo>
                    <a:pt x="917108" y="90"/>
                  </a:lnTo>
                  <a:lnTo>
                    <a:pt x="855216" y="176"/>
                  </a:lnTo>
                  <a:lnTo>
                    <a:pt x="793909" y="286"/>
                  </a:lnTo>
                  <a:lnTo>
                    <a:pt x="733381" y="418"/>
                  </a:lnTo>
                  <a:lnTo>
                    <a:pt x="673826" y="570"/>
                  </a:lnTo>
                  <a:lnTo>
                    <a:pt x="615439" y="738"/>
                  </a:lnTo>
                  <a:lnTo>
                    <a:pt x="558412" y="922"/>
                  </a:lnTo>
                  <a:lnTo>
                    <a:pt x="502941" y="1118"/>
                  </a:lnTo>
                  <a:lnTo>
                    <a:pt x="449218" y="1323"/>
                  </a:lnTo>
                  <a:lnTo>
                    <a:pt x="397438" y="1537"/>
                  </a:lnTo>
                  <a:lnTo>
                    <a:pt x="347795" y="1756"/>
                  </a:lnTo>
                  <a:lnTo>
                    <a:pt x="300482" y="1978"/>
                  </a:lnTo>
                  <a:lnTo>
                    <a:pt x="255694" y="2201"/>
                  </a:lnTo>
                  <a:lnTo>
                    <a:pt x="213624" y="2423"/>
                  </a:lnTo>
                  <a:lnTo>
                    <a:pt x="174466" y="2640"/>
                  </a:lnTo>
                  <a:lnTo>
                    <a:pt x="105664" y="3053"/>
                  </a:lnTo>
                  <a:lnTo>
                    <a:pt x="50838" y="3423"/>
                  </a:lnTo>
                  <a:lnTo>
                    <a:pt x="8929" y="5801"/>
                  </a:lnTo>
                  <a:lnTo>
                    <a:pt x="3674" y="8022"/>
                  </a:lnTo>
                  <a:lnTo>
                    <a:pt x="2952" y="10632"/>
                  </a:lnTo>
                  <a:close/>
                </a:path>
              </a:pathLst>
            </a:custGeom>
            <a:ln w="83767">
              <a:solidFill>
                <a:srgbClr val="000000"/>
              </a:solidFill>
            </a:ln>
          </p:spPr>
          <p:txBody>
            <a:bodyPr wrap="square" lIns="0" tIns="0" rIns="0" bIns="0" rtlCol="0"/>
            <a:lstStyle/>
            <a:p>
              <a:endParaRPr lang="en-US" noProof="0" dirty="0"/>
            </a:p>
          </p:txBody>
        </p:sp>
      </p:grpSp>
      <p:sp>
        <p:nvSpPr>
          <p:cNvPr id="7" name="ZoneTexte 6">
            <a:extLst>
              <a:ext uri="{FF2B5EF4-FFF2-40B4-BE49-F238E27FC236}">
                <a16:creationId xmlns:a16="http://schemas.microsoft.com/office/drawing/2014/main" id="{9CEF44E8-B617-12B7-B8C7-7A3E8B3C7310}"/>
              </a:ext>
            </a:extLst>
          </p:cNvPr>
          <p:cNvSpPr txBox="1"/>
          <p:nvPr/>
        </p:nvSpPr>
        <p:spPr>
          <a:xfrm>
            <a:off x="9063977" y="2619359"/>
            <a:ext cx="1741768" cy="646331"/>
          </a:xfrm>
          <a:prstGeom prst="rect">
            <a:avLst/>
          </a:prstGeom>
          <a:noFill/>
        </p:spPr>
        <p:txBody>
          <a:bodyPr wrap="square">
            <a:spAutoFit/>
          </a:bodyPr>
          <a:lstStyle/>
          <a:p>
            <a:pPr algn="ctr">
              <a:buNone/>
            </a:pPr>
            <a:r>
              <a:rPr lang="en-US" sz="3600" b="1" noProof="0" dirty="0">
                <a:solidFill>
                  <a:schemeClr val="bg1"/>
                </a:solidFill>
                <a:latin typeface="+mn-lt"/>
              </a:rPr>
              <a:t>FOCUS</a:t>
            </a:r>
            <a:endParaRPr lang="en-US" sz="3600" noProof="0" dirty="0">
              <a:solidFill>
                <a:schemeClr val="bg1"/>
              </a:solidFill>
              <a:effectLst/>
              <a:latin typeface="+mn-lt"/>
            </a:endParaRPr>
          </a:p>
        </p:txBody>
      </p:sp>
      <p:sp>
        <p:nvSpPr>
          <p:cNvPr id="9" name="object 5">
            <a:extLst>
              <a:ext uri="{FF2B5EF4-FFF2-40B4-BE49-F238E27FC236}">
                <a16:creationId xmlns:a16="http://schemas.microsoft.com/office/drawing/2014/main" id="{3F4AC42B-14CA-17A7-2842-FB6B39DE7C04}"/>
              </a:ext>
            </a:extLst>
          </p:cNvPr>
          <p:cNvSpPr txBox="1">
            <a:spLocks/>
          </p:cNvSpPr>
          <p:nvPr/>
        </p:nvSpPr>
        <p:spPr>
          <a:xfrm>
            <a:off x="1132099" y="3597973"/>
            <a:ext cx="17835351" cy="935513"/>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US" sz="6000" b="1" spc="-150" noProof="0" dirty="0">
                <a:solidFill>
                  <a:srgbClr val="231F20"/>
                </a:solidFill>
              </a:rPr>
              <a:t>WHAT IS A PROMPT?</a:t>
            </a:r>
            <a:endParaRPr lang="en-US" sz="6000" b="1" spc="-150" noProof="0" dirty="0"/>
          </a:p>
        </p:txBody>
      </p:sp>
      <p:sp>
        <p:nvSpPr>
          <p:cNvPr id="8" name="Forme libre : forme 7">
            <a:extLst>
              <a:ext uri="{FF2B5EF4-FFF2-40B4-BE49-F238E27FC236}">
                <a16:creationId xmlns:a16="http://schemas.microsoft.com/office/drawing/2014/main" id="{0F704A6C-BEBF-0740-D147-0A20103DB1F2}"/>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0" name="Forme libre : forme 9">
            <a:extLst>
              <a:ext uri="{FF2B5EF4-FFF2-40B4-BE49-F238E27FC236}">
                <a16:creationId xmlns:a16="http://schemas.microsoft.com/office/drawing/2014/main" id="{0801383C-0E7E-B4D3-20C1-F09A8EEC23C7}"/>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49647ADD-3301-3F0E-9382-967B46F8B127}"/>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2" name="Graphique 5">
            <a:extLst>
              <a:ext uri="{FF2B5EF4-FFF2-40B4-BE49-F238E27FC236}">
                <a16:creationId xmlns:a16="http://schemas.microsoft.com/office/drawing/2014/main" id="{86F74790-250A-C6D1-96CD-19354E87DF7E}"/>
              </a:ext>
            </a:extLst>
          </p:cNvPr>
          <p:cNvGrpSpPr/>
          <p:nvPr/>
        </p:nvGrpSpPr>
        <p:grpSpPr>
          <a:xfrm>
            <a:off x="828434" y="573001"/>
            <a:ext cx="18467632" cy="433577"/>
            <a:chOff x="828434" y="573001"/>
            <a:chExt cx="18467632" cy="433577"/>
          </a:xfrm>
        </p:grpSpPr>
        <p:sp>
          <p:nvSpPr>
            <p:cNvPr id="13" name="Forme libre : forme 12">
              <a:extLst>
                <a:ext uri="{FF2B5EF4-FFF2-40B4-BE49-F238E27FC236}">
                  <a16:creationId xmlns:a16="http://schemas.microsoft.com/office/drawing/2014/main" id="{A0E494BE-52F5-0DF0-7467-B31036D1DDB5}"/>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E3329452-5DB6-789B-D879-8ADCFB7192E1}"/>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58F0C7D8-2E41-30F6-5BFE-D6FDA4B36EB6}"/>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F11B18EE-13AE-CF17-40B5-570B2CB8A7F7}"/>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B67677AC-59E2-4D2D-75DF-045E2BBA192D}"/>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EBE8FC81-44F7-D872-0A96-61156657D9F7}"/>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06D9B1B4-5C1B-E416-CC51-2A3B2D50017A}"/>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1AE4D63F-4C81-0A83-0D49-130574DC22A9}"/>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0FE56426-876B-8E93-0711-72457EC56D50}"/>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75FBFF59-6176-C5AF-47F9-126A7F7D9C10}"/>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68D293BF-9807-67EE-EA80-514D7EE6162D}"/>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910F7384-29A9-6EA8-D434-0D1DCCE1842C}"/>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5A4FCF75-D083-8444-4EA6-5D01550B1F50}"/>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3A57106F-5E68-7EE5-5E1A-033D00448AFC}"/>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B79F6DA2-EECC-DB1E-3C8B-F572964C4024}"/>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3D5F3ECC-A17B-1D0A-4C4F-7890AB56375C}"/>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16B3EFC1-2DDD-311F-78E6-A3213A6E554E}"/>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D666AA61-58DC-A6B8-0C36-B0DBDFBD7D57}"/>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ABF421EC-4FC7-4C52-FF3B-AFDF824F2C7A}"/>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4415F19F-1323-9EB2-1ABE-AEB44B0CD439}"/>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E359ABE7-E4EF-F666-7892-D10AABB33840}"/>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6B5A9697-2BD8-0203-16B1-DD4600511DE1}"/>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23BA9A2E-2C55-4F62-70A9-C60B5FAC9FB9}"/>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A411A40B-C027-F8E8-ED10-5FC359DFA0C2}"/>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DFAF64EB-EC1E-2E29-5C3F-0E2DEFBEB39E}"/>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69DBA370-FDE0-9871-592C-05CC64603093}"/>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39" name="object 11">
            <a:extLst>
              <a:ext uri="{FF2B5EF4-FFF2-40B4-BE49-F238E27FC236}">
                <a16:creationId xmlns:a16="http://schemas.microsoft.com/office/drawing/2014/main" id="{5260B70E-74E3-B0AF-7870-06E05BC0EAFE}"/>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1480595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C1587-E910-55F5-2514-11D656D8F5E1}"/>
            </a:ext>
          </a:extLst>
        </p:cNvPr>
        <p:cNvGrpSpPr/>
        <p:nvPr/>
      </p:nvGrpSpPr>
      <p:grpSpPr>
        <a:xfrm>
          <a:off x="0" y="0"/>
          <a:ext cx="0" cy="0"/>
          <a:chOff x="0" y="0"/>
          <a:chExt cx="0" cy="0"/>
        </a:xfrm>
      </p:grpSpPr>
      <p:sp>
        <p:nvSpPr>
          <p:cNvPr id="14" name="ZoneTexte 13">
            <a:extLst>
              <a:ext uri="{FF2B5EF4-FFF2-40B4-BE49-F238E27FC236}">
                <a16:creationId xmlns:a16="http://schemas.microsoft.com/office/drawing/2014/main" id="{D4F19A04-B2BA-7F95-E3AF-7071C27C4912}"/>
              </a:ext>
            </a:extLst>
          </p:cNvPr>
          <p:cNvSpPr txBox="1"/>
          <p:nvPr/>
        </p:nvSpPr>
        <p:spPr>
          <a:xfrm>
            <a:off x="1212850" y="7720495"/>
            <a:ext cx="17727157" cy="1938992"/>
          </a:xfrm>
          <a:prstGeom prst="rect">
            <a:avLst/>
          </a:prstGeom>
          <a:noFill/>
        </p:spPr>
        <p:txBody>
          <a:bodyPr wrap="square">
            <a:spAutoFit/>
          </a:bodyPr>
          <a:lstStyle/>
          <a:p>
            <a:pPr algn="ctr">
              <a:buNone/>
            </a:pPr>
            <a:r>
              <a:rPr lang="en-US" sz="4000" b="1" noProof="0" dirty="0">
                <a:solidFill>
                  <a:schemeClr val="tx1"/>
                </a:solidFill>
                <a:latin typeface="+mn-lt"/>
              </a:rPr>
              <a:t>This is the </a:t>
            </a:r>
            <a:r>
              <a:rPr lang="en-US" sz="4000" b="1" noProof="0" dirty="0">
                <a:solidFill>
                  <a:srgbClr val="38A6B3"/>
                </a:solidFill>
                <a:latin typeface="+mn-lt"/>
              </a:rPr>
              <a:t>instruction</a:t>
            </a:r>
            <a:r>
              <a:rPr lang="en-US" sz="4000" b="1" noProof="0" dirty="0">
                <a:solidFill>
                  <a:schemeClr val="tx1"/>
                </a:solidFill>
                <a:latin typeface="+mn-lt"/>
              </a:rPr>
              <a:t> or </a:t>
            </a:r>
            <a:r>
              <a:rPr lang="en-US" sz="4000" b="1" noProof="0" dirty="0">
                <a:solidFill>
                  <a:srgbClr val="38A6B3"/>
                </a:solidFill>
                <a:latin typeface="+mn-lt"/>
              </a:rPr>
              <a:t>question</a:t>
            </a:r>
            <a:r>
              <a:rPr lang="en-US" sz="4000" b="1" noProof="0" dirty="0">
                <a:solidFill>
                  <a:schemeClr val="tx1"/>
                </a:solidFill>
                <a:latin typeface="+mn-lt"/>
              </a:rPr>
              <a:t> you give</a:t>
            </a:r>
            <a:br>
              <a:rPr lang="en-US" sz="4000" b="1" noProof="0" dirty="0">
                <a:solidFill>
                  <a:schemeClr val="tx1"/>
                </a:solidFill>
                <a:latin typeface="+mn-lt"/>
              </a:rPr>
            </a:br>
            <a:r>
              <a:rPr lang="en-US" sz="4000" b="1" noProof="0" dirty="0">
                <a:solidFill>
                  <a:schemeClr val="tx1"/>
                </a:solidFill>
                <a:latin typeface="+mn-lt"/>
              </a:rPr>
              <a:t>to an artificial intelligence</a:t>
            </a:r>
            <a:br>
              <a:rPr lang="en-US" sz="4000" b="1" noProof="0" dirty="0">
                <a:solidFill>
                  <a:schemeClr val="tx1"/>
                </a:solidFill>
                <a:latin typeface="+mn-lt"/>
              </a:rPr>
            </a:br>
            <a:r>
              <a:rPr lang="en-US" sz="4000" b="1" noProof="0" dirty="0">
                <a:solidFill>
                  <a:schemeClr val="tx1"/>
                </a:solidFill>
                <a:latin typeface="+mn-lt"/>
              </a:rPr>
              <a:t>so that it knows what to answer you.</a:t>
            </a:r>
            <a:endParaRPr lang="en-US" sz="4000" noProof="0" dirty="0">
              <a:solidFill>
                <a:schemeClr val="tx1"/>
              </a:solidFill>
              <a:effectLst/>
              <a:latin typeface="+mn-lt"/>
            </a:endParaRPr>
          </a:p>
        </p:txBody>
      </p:sp>
      <p:pic>
        <p:nvPicPr>
          <p:cNvPr id="2" name="object 2">
            <a:extLst>
              <a:ext uri="{FF2B5EF4-FFF2-40B4-BE49-F238E27FC236}">
                <a16:creationId xmlns:a16="http://schemas.microsoft.com/office/drawing/2014/main" id="{041497F3-D3D1-0B9A-EDA9-F5E6C391DC04}"/>
              </a:ext>
            </a:extLst>
          </p:cNvPr>
          <p:cNvPicPr/>
          <p:nvPr/>
        </p:nvPicPr>
        <p:blipFill>
          <a:blip r:embed="rId2" cstate="email">
            <a:extLst>
              <a:ext uri="{28A0092B-C50C-407E-A947-70E740481C1C}">
                <a14:useLocalDpi xmlns:a14="http://schemas.microsoft.com/office/drawing/2010/main"/>
              </a:ext>
            </a:extLst>
          </a:blip>
          <a:stretch>
            <a:fillRect/>
          </a:stretch>
        </p:blipFill>
        <p:spPr>
          <a:xfrm>
            <a:off x="1214633" y="4221323"/>
            <a:ext cx="17324121" cy="3793105"/>
          </a:xfrm>
          <a:prstGeom prst="rect">
            <a:avLst/>
          </a:prstGeom>
        </p:spPr>
      </p:pic>
      <p:grpSp>
        <p:nvGrpSpPr>
          <p:cNvPr id="3" name="object 4">
            <a:extLst>
              <a:ext uri="{FF2B5EF4-FFF2-40B4-BE49-F238E27FC236}">
                <a16:creationId xmlns:a16="http://schemas.microsoft.com/office/drawing/2014/main" id="{5ECE301F-A1D5-A69D-7EF4-F8F53B347726}"/>
              </a:ext>
            </a:extLst>
          </p:cNvPr>
          <p:cNvGrpSpPr/>
          <p:nvPr/>
        </p:nvGrpSpPr>
        <p:grpSpPr>
          <a:xfrm>
            <a:off x="9120182" y="2622931"/>
            <a:ext cx="1629410" cy="649605"/>
            <a:chOff x="9120182" y="2622931"/>
            <a:chExt cx="1629410" cy="649605"/>
          </a:xfrm>
        </p:grpSpPr>
        <p:sp>
          <p:nvSpPr>
            <p:cNvPr id="4" name="object 5">
              <a:extLst>
                <a:ext uri="{FF2B5EF4-FFF2-40B4-BE49-F238E27FC236}">
                  <a16:creationId xmlns:a16="http://schemas.microsoft.com/office/drawing/2014/main" id="{1CD94E7F-71B3-E607-249D-D5487D077098}"/>
                </a:ext>
              </a:extLst>
            </p:cNvPr>
            <p:cNvSpPr/>
            <p:nvPr/>
          </p:nvSpPr>
          <p:spPr>
            <a:xfrm>
              <a:off x="9162066" y="2664918"/>
              <a:ext cx="1545590" cy="565785"/>
            </a:xfrm>
            <a:custGeom>
              <a:avLst/>
              <a:gdLst/>
              <a:ahLst/>
              <a:cxnLst/>
              <a:rect l="l" t="t" r="r" b="b"/>
              <a:pathLst>
                <a:path w="1545590" h="565785">
                  <a:moveTo>
                    <a:pt x="1228564" y="0"/>
                  </a:moveTo>
                  <a:lnTo>
                    <a:pt x="673826" y="466"/>
                  </a:lnTo>
                  <a:lnTo>
                    <a:pt x="29150" y="3481"/>
                  </a:lnTo>
                  <a:lnTo>
                    <a:pt x="2952" y="10528"/>
                  </a:lnTo>
                  <a:lnTo>
                    <a:pt x="4399" y="255266"/>
                  </a:lnTo>
                  <a:lnTo>
                    <a:pt x="4634" y="325752"/>
                  </a:lnTo>
                  <a:lnTo>
                    <a:pt x="4654" y="393747"/>
                  </a:lnTo>
                  <a:lnTo>
                    <a:pt x="4372" y="455107"/>
                  </a:lnTo>
                  <a:lnTo>
                    <a:pt x="3706" y="505688"/>
                  </a:lnTo>
                  <a:lnTo>
                    <a:pt x="879" y="557935"/>
                  </a:lnTo>
                  <a:lnTo>
                    <a:pt x="0" y="560417"/>
                  </a:lnTo>
                  <a:lnTo>
                    <a:pt x="8973" y="562511"/>
                  </a:lnTo>
                  <a:lnTo>
                    <a:pt x="265906" y="562584"/>
                  </a:lnTo>
                  <a:lnTo>
                    <a:pt x="886730" y="565380"/>
                  </a:lnTo>
                  <a:lnTo>
                    <a:pt x="1076897" y="565408"/>
                  </a:lnTo>
                  <a:lnTo>
                    <a:pt x="1235096" y="564700"/>
                  </a:lnTo>
                  <a:lnTo>
                    <a:pt x="1495188" y="562385"/>
                  </a:lnTo>
                  <a:lnTo>
                    <a:pt x="1542403" y="556553"/>
                  </a:lnTo>
                  <a:lnTo>
                    <a:pt x="1544873" y="494910"/>
                  </a:lnTo>
                  <a:lnTo>
                    <a:pt x="1545265" y="380936"/>
                  </a:lnTo>
                  <a:lnTo>
                    <a:pt x="1545064" y="241210"/>
                  </a:lnTo>
                  <a:lnTo>
                    <a:pt x="1544272" y="110070"/>
                  </a:lnTo>
                  <a:lnTo>
                    <a:pt x="1543654" y="58450"/>
                  </a:lnTo>
                  <a:lnTo>
                    <a:pt x="1541973" y="4570"/>
                  </a:lnTo>
                  <a:lnTo>
                    <a:pt x="1534455" y="1020"/>
                  </a:lnTo>
                  <a:lnTo>
                    <a:pt x="1228564" y="0"/>
                  </a:lnTo>
                  <a:close/>
                </a:path>
              </a:pathLst>
            </a:custGeom>
            <a:solidFill>
              <a:srgbClr val="000000"/>
            </a:solidFill>
          </p:spPr>
          <p:txBody>
            <a:bodyPr wrap="square" lIns="0" tIns="0" rIns="0" bIns="0" rtlCol="0"/>
            <a:lstStyle/>
            <a:p>
              <a:endParaRPr lang="en-US" noProof="0" dirty="0"/>
            </a:p>
          </p:txBody>
        </p:sp>
        <p:sp>
          <p:nvSpPr>
            <p:cNvPr id="5" name="object 6">
              <a:extLst>
                <a:ext uri="{FF2B5EF4-FFF2-40B4-BE49-F238E27FC236}">
                  <a16:creationId xmlns:a16="http://schemas.microsoft.com/office/drawing/2014/main" id="{A004D8B8-0A12-60E0-FFF6-0DF4FA2E33F5}"/>
                </a:ext>
              </a:extLst>
            </p:cNvPr>
            <p:cNvSpPr/>
            <p:nvPr/>
          </p:nvSpPr>
          <p:spPr>
            <a:xfrm>
              <a:off x="9162066" y="2664814"/>
              <a:ext cx="1545590" cy="565785"/>
            </a:xfrm>
            <a:custGeom>
              <a:avLst/>
              <a:gdLst/>
              <a:ahLst/>
              <a:cxnLst/>
              <a:rect l="l" t="t" r="r" b="b"/>
              <a:pathLst>
                <a:path w="1545590" h="565785">
                  <a:moveTo>
                    <a:pt x="2952" y="10632"/>
                  </a:moveTo>
                  <a:lnTo>
                    <a:pt x="2996" y="31407"/>
                  </a:lnTo>
                  <a:lnTo>
                    <a:pt x="3247" y="70412"/>
                  </a:lnTo>
                  <a:lnTo>
                    <a:pt x="3621" y="123504"/>
                  </a:lnTo>
                  <a:lnTo>
                    <a:pt x="4033" y="186538"/>
                  </a:lnTo>
                  <a:lnTo>
                    <a:pt x="4399" y="255370"/>
                  </a:lnTo>
                  <a:lnTo>
                    <a:pt x="4634" y="325856"/>
                  </a:lnTo>
                  <a:lnTo>
                    <a:pt x="4654" y="393851"/>
                  </a:lnTo>
                  <a:lnTo>
                    <a:pt x="4372" y="455211"/>
                  </a:lnTo>
                  <a:lnTo>
                    <a:pt x="3706" y="505792"/>
                  </a:lnTo>
                  <a:lnTo>
                    <a:pt x="2570" y="541450"/>
                  </a:lnTo>
                  <a:lnTo>
                    <a:pt x="879" y="558039"/>
                  </a:lnTo>
                  <a:lnTo>
                    <a:pt x="0" y="560521"/>
                  </a:lnTo>
                  <a:lnTo>
                    <a:pt x="8973" y="562615"/>
                  </a:lnTo>
                  <a:lnTo>
                    <a:pt x="20177" y="562605"/>
                  </a:lnTo>
                  <a:lnTo>
                    <a:pt x="85833" y="562537"/>
                  </a:lnTo>
                  <a:lnTo>
                    <a:pt x="148522" y="562533"/>
                  </a:lnTo>
                  <a:lnTo>
                    <a:pt x="208471" y="562586"/>
                  </a:lnTo>
                  <a:lnTo>
                    <a:pt x="265906" y="562688"/>
                  </a:lnTo>
                  <a:lnTo>
                    <a:pt x="321053" y="562834"/>
                  </a:lnTo>
                  <a:lnTo>
                    <a:pt x="374139" y="563016"/>
                  </a:lnTo>
                  <a:lnTo>
                    <a:pt x="425389" y="563227"/>
                  </a:lnTo>
                  <a:lnTo>
                    <a:pt x="475031" y="563461"/>
                  </a:lnTo>
                  <a:lnTo>
                    <a:pt x="523289" y="563712"/>
                  </a:lnTo>
                  <a:lnTo>
                    <a:pt x="570391" y="563972"/>
                  </a:lnTo>
                  <a:lnTo>
                    <a:pt x="616563" y="564234"/>
                  </a:lnTo>
                  <a:lnTo>
                    <a:pt x="662031" y="564492"/>
                  </a:lnTo>
                  <a:lnTo>
                    <a:pt x="707021" y="564740"/>
                  </a:lnTo>
                  <a:lnTo>
                    <a:pt x="751760" y="564969"/>
                  </a:lnTo>
                  <a:lnTo>
                    <a:pt x="796474" y="565174"/>
                  </a:lnTo>
                  <a:lnTo>
                    <a:pt x="841388" y="565348"/>
                  </a:lnTo>
                  <a:lnTo>
                    <a:pt x="886730" y="565484"/>
                  </a:lnTo>
                  <a:lnTo>
                    <a:pt x="932726" y="565575"/>
                  </a:lnTo>
                  <a:lnTo>
                    <a:pt x="979601" y="565615"/>
                  </a:lnTo>
                  <a:lnTo>
                    <a:pt x="1027583" y="565596"/>
                  </a:lnTo>
                  <a:lnTo>
                    <a:pt x="1076897" y="565512"/>
                  </a:lnTo>
                  <a:lnTo>
                    <a:pt x="1127770" y="565357"/>
                  </a:lnTo>
                  <a:lnTo>
                    <a:pt x="1180427" y="565123"/>
                  </a:lnTo>
                  <a:lnTo>
                    <a:pt x="1235096" y="564804"/>
                  </a:lnTo>
                  <a:lnTo>
                    <a:pt x="1292002" y="564392"/>
                  </a:lnTo>
                  <a:lnTo>
                    <a:pt x="1351372" y="563882"/>
                  </a:lnTo>
                  <a:lnTo>
                    <a:pt x="1416590" y="563284"/>
                  </a:lnTo>
                  <a:lnTo>
                    <a:pt x="1481808" y="562678"/>
                  </a:lnTo>
                  <a:lnTo>
                    <a:pt x="1520610" y="561039"/>
                  </a:lnTo>
                  <a:lnTo>
                    <a:pt x="1544873" y="495014"/>
                  </a:lnTo>
                  <a:lnTo>
                    <a:pt x="1545143" y="443392"/>
                  </a:lnTo>
                  <a:lnTo>
                    <a:pt x="1545265" y="381040"/>
                  </a:lnTo>
                  <a:lnTo>
                    <a:pt x="1545238" y="312250"/>
                  </a:lnTo>
                  <a:lnTo>
                    <a:pt x="1545064" y="241314"/>
                  </a:lnTo>
                  <a:lnTo>
                    <a:pt x="1544742" y="172525"/>
                  </a:lnTo>
                  <a:lnTo>
                    <a:pt x="1544272" y="110174"/>
                  </a:lnTo>
                  <a:lnTo>
                    <a:pt x="1543654" y="58554"/>
                  </a:lnTo>
                  <a:lnTo>
                    <a:pt x="1541973" y="4674"/>
                  </a:lnTo>
                  <a:lnTo>
                    <a:pt x="1468485" y="788"/>
                  </a:lnTo>
                  <a:lnTo>
                    <a:pt x="1410050" y="551"/>
                  </a:lnTo>
                  <a:lnTo>
                    <a:pt x="1350456" y="360"/>
                  </a:lnTo>
                  <a:lnTo>
                    <a:pt x="1289896" y="212"/>
                  </a:lnTo>
                  <a:lnTo>
                    <a:pt x="1228564" y="104"/>
                  </a:lnTo>
                  <a:lnTo>
                    <a:pt x="1166653" y="34"/>
                  </a:lnTo>
                  <a:lnTo>
                    <a:pt x="1104358" y="0"/>
                  </a:lnTo>
                  <a:lnTo>
                    <a:pt x="1041873" y="0"/>
                  </a:lnTo>
                  <a:lnTo>
                    <a:pt x="979392" y="30"/>
                  </a:lnTo>
                  <a:lnTo>
                    <a:pt x="917108" y="90"/>
                  </a:lnTo>
                  <a:lnTo>
                    <a:pt x="855216" y="176"/>
                  </a:lnTo>
                  <a:lnTo>
                    <a:pt x="793909" y="286"/>
                  </a:lnTo>
                  <a:lnTo>
                    <a:pt x="733381" y="418"/>
                  </a:lnTo>
                  <a:lnTo>
                    <a:pt x="673826" y="570"/>
                  </a:lnTo>
                  <a:lnTo>
                    <a:pt x="615439" y="738"/>
                  </a:lnTo>
                  <a:lnTo>
                    <a:pt x="558412" y="922"/>
                  </a:lnTo>
                  <a:lnTo>
                    <a:pt x="502941" y="1118"/>
                  </a:lnTo>
                  <a:lnTo>
                    <a:pt x="449218" y="1323"/>
                  </a:lnTo>
                  <a:lnTo>
                    <a:pt x="397438" y="1537"/>
                  </a:lnTo>
                  <a:lnTo>
                    <a:pt x="347795" y="1756"/>
                  </a:lnTo>
                  <a:lnTo>
                    <a:pt x="300482" y="1978"/>
                  </a:lnTo>
                  <a:lnTo>
                    <a:pt x="255694" y="2201"/>
                  </a:lnTo>
                  <a:lnTo>
                    <a:pt x="213624" y="2423"/>
                  </a:lnTo>
                  <a:lnTo>
                    <a:pt x="174466" y="2640"/>
                  </a:lnTo>
                  <a:lnTo>
                    <a:pt x="105664" y="3053"/>
                  </a:lnTo>
                  <a:lnTo>
                    <a:pt x="50838" y="3423"/>
                  </a:lnTo>
                  <a:lnTo>
                    <a:pt x="8929" y="5801"/>
                  </a:lnTo>
                  <a:lnTo>
                    <a:pt x="3674" y="8022"/>
                  </a:lnTo>
                  <a:lnTo>
                    <a:pt x="2952" y="10632"/>
                  </a:lnTo>
                  <a:close/>
                </a:path>
              </a:pathLst>
            </a:custGeom>
            <a:ln w="83767">
              <a:solidFill>
                <a:srgbClr val="000000"/>
              </a:solidFill>
            </a:ln>
          </p:spPr>
          <p:txBody>
            <a:bodyPr wrap="square" lIns="0" tIns="0" rIns="0" bIns="0" rtlCol="0"/>
            <a:lstStyle/>
            <a:p>
              <a:endParaRPr lang="en-US" noProof="0" dirty="0"/>
            </a:p>
          </p:txBody>
        </p:sp>
      </p:grpSp>
      <p:sp>
        <p:nvSpPr>
          <p:cNvPr id="7" name="ZoneTexte 6">
            <a:extLst>
              <a:ext uri="{FF2B5EF4-FFF2-40B4-BE49-F238E27FC236}">
                <a16:creationId xmlns:a16="http://schemas.microsoft.com/office/drawing/2014/main" id="{36C9BA30-DA23-F1BE-5B82-381B1F022B95}"/>
              </a:ext>
            </a:extLst>
          </p:cNvPr>
          <p:cNvSpPr txBox="1"/>
          <p:nvPr/>
        </p:nvSpPr>
        <p:spPr>
          <a:xfrm>
            <a:off x="9063977" y="2619359"/>
            <a:ext cx="1741768" cy="646331"/>
          </a:xfrm>
          <a:prstGeom prst="rect">
            <a:avLst/>
          </a:prstGeom>
          <a:noFill/>
        </p:spPr>
        <p:txBody>
          <a:bodyPr wrap="square">
            <a:spAutoFit/>
          </a:bodyPr>
          <a:lstStyle/>
          <a:p>
            <a:pPr algn="ctr">
              <a:buNone/>
            </a:pPr>
            <a:r>
              <a:rPr lang="en-US" sz="3600" b="1" noProof="0" dirty="0">
                <a:solidFill>
                  <a:schemeClr val="bg1"/>
                </a:solidFill>
                <a:latin typeface="+mn-lt"/>
              </a:rPr>
              <a:t>FOCUS</a:t>
            </a:r>
            <a:endParaRPr lang="en-US" sz="3600" noProof="0" dirty="0">
              <a:solidFill>
                <a:schemeClr val="bg1"/>
              </a:solidFill>
              <a:effectLst/>
              <a:latin typeface="+mn-lt"/>
            </a:endParaRPr>
          </a:p>
        </p:txBody>
      </p:sp>
      <p:sp>
        <p:nvSpPr>
          <p:cNvPr id="9" name="object 5">
            <a:extLst>
              <a:ext uri="{FF2B5EF4-FFF2-40B4-BE49-F238E27FC236}">
                <a16:creationId xmlns:a16="http://schemas.microsoft.com/office/drawing/2014/main" id="{7C44DD54-6D5B-BFFE-A683-4BC830DB9938}"/>
              </a:ext>
            </a:extLst>
          </p:cNvPr>
          <p:cNvSpPr txBox="1">
            <a:spLocks/>
          </p:cNvSpPr>
          <p:nvPr/>
        </p:nvSpPr>
        <p:spPr>
          <a:xfrm>
            <a:off x="1132099" y="3597973"/>
            <a:ext cx="17835351" cy="935513"/>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US" sz="6000" b="1" spc="-150" noProof="0" dirty="0">
                <a:solidFill>
                  <a:srgbClr val="231F20"/>
                </a:solidFill>
              </a:rPr>
              <a:t>WHAT IS A PROMPT?</a:t>
            </a:r>
            <a:endParaRPr lang="en-US" sz="6000" b="1" spc="-150" noProof="0" dirty="0"/>
          </a:p>
        </p:txBody>
      </p:sp>
      <p:sp>
        <p:nvSpPr>
          <p:cNvPr id="8" name="Forme libre : forme 7">
            <a:extLst>
              <a:ext uri="{FF2B5EF4-FFF2-40B4-BE49-F238E27FC236}">
                <a16:creationId xmlns:a16="http://schemas.microsoft.com/office/drawing/2014/main" id="{488B0A8A-A453-5672-D6F0-82332398823B}"/>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0" name="Forme libre : forme 9">
            <a:extLst>
              <a:ext uri="{FF2B5EF4-FFF2-40B4-BE49-F238E27FC236}">
                <a16:creationId xmlns:a16="http://schemas.microsoft.com/office/drawing/2014/main" id="{ACE2B1AA-6696-A2EF-BF67-42C31F17B950}"/>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EB4B0096-12C6-0A42-E9BB-88579E76AAD0}"/>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2" name="Graphique 5">
            <a:extLst>
              <a:ext uri="{FF2B5EF4-FFF2-40B4-BE49-F238E27FC236}">
                <a16:creationId xmlns:a16="http://schemas.microsoft.com/office/drawing/2014/main" id="{4EC94CEA-C189-4CBB-6E69-BBEB72C24B01}"/>
              </a:ext>
            </a:extLst>
          </p:cNvPr>
          <p:cNvGrpSpPr/>
          <p:nvPr/>
        </p:nvGrpSpPr>
        <p:grpSpPr>
          <a:xfrm>
            <a:off x="828434" y="573001"/>
            <a:ext cx="18467632" cy="433577"/>
            <a:chOff x="828434" y="573001"/>
            <a:chExt cx="18467632" cy="433577"/>
          </a:xfrm>
        </p:grpSpPr>
        <p:sp>
          <p:nvSpPr>
            <p:cNvPr id="13" name="Forme libre : forme 12">
              <a:extLst>
                <a:ext uri="{FF2B5EF4-FFF2-40B4-BE49-F238E27FC236}">
                  <a16:creationId xmlns:a16="http://schemas.microsoft.com/office/drawing/2014/main" id="{C7E66925-8F52-50C6-9E73-F4BBAB62DDCB}"/>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A3C66956-6C59-CA69-493F-DB46BB2340DC}"/>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904E5990-CEAC-7507-F973-0FDE762EE731}"/>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C5A9353D-DBCD-FFEC-A570-322CEB6AB822}"/>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8552BB80-BD29-23DD-5213-12D80B195DC0}"/>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CA7C368C-55B9-018B-E58D-6FDAB17EF5B9}"/>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769A7789-35D8-43C3-A6BD-CEC3A04254CE}"/>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390CE4E4-3688-1410-1E6E-7D825B1EBC88}"/>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58AB868B-568D-4724-89C3-ADEBA44D70ED}"/>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89EAD176-4329-DA0E-B644-C82704B6D48A}"/>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3DE7CC97-B75C-5C18-D5F0-C6B530092B6C}"/>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86601B0D-4EB7-449E-63FA-0527B50827E4}"/>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A10BB0DC-5D0D-A562-B9E2-3D229624A3B6}"/>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A747C981-CD27-C5A1-7CF3-838A815E9BFA}"/>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35F5376C-7DA9-A2EC-53F5-A6413E59524F}"/>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B7149331-B82C-8473-9A95-341C3F1645AB}"/>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7D81EC89-F2AB-8D4D-0C70-FE852B85A321}"/>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741B2E1C-74D0-2B1F-9F04-E78337874FE8}"/>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B2BDA995-F1A3-CCCD-07B9-87595EE457CF}"/>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6BE6405A-D9D2-DF36-DE18-54351401079E}"/>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40D93009-5912-7A2E-9D9A-2A24D4394BE9}"/>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3447B668-0A53-BD37-5B65-BF151D094AB6}"/>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0C1C583E-4018-DC40-6206-D12C949031DD}"/>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9405CE5C-0CB0-7444-2BD3-4370A23E8EB5}"/>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84F3D0B7-7B8D-1D9A-5149-4E09343F2EB8}"/>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794017C2-B75D-FC48-24F7-385B7758FDD5}"/>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0" name="object 11">
            <a:extLst>
              <a:ext uri="{FF2B5EF4-FFF2-40B4-BE49-F238E27FC236}">
                <a16:creationId xmlns:a16="http://schemas.microsoft.com/office/drawing/2014/main" id="{FEB124FC-0619-1F12-6EFC-DFDA4AD1F58C}"/>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327276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US" sz="3700" noProof="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lang="en-US" sz="3700" noProof="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lang="en-US" noProof="0"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US" b="1" noProof="0" dirty="0"/>
              <a:t>You enter your username and password on the website. </a:t>
            </a:r>
            <a:endParaRPr lang="en-US" b="1" spc="10" noProof="0" dirty="0"/>
          </a:p>
          <a:p>
            <a:pPr marL="25400">
              <a:lnSpc>
                <a:spcPct val="100000"/>
              </a:lnSpc>
              <a:spcBef>
                <a:spcPts val="420"/>
              </a:spcBef>
            </a:pPr>
            <a:r>
              <a:rPr lang="en-US" spc="50" noProof="0" dirty="0"/>
              <a:t>Is this a good idea or not</a:t>
            </a:r>
            <a:r>
              <a:rPr lang="en-US" spc="-50" noProof="0" dirty="0"/>
              <a:t>?</a:t>
            </a:r>
          </a:p>
          <a:p>
            <a:pPr marL="12386945">
              <a:lnSpc>
                <a:spcPts val="9730"/>
              </a:lnSpc>
            </a:pPr>
            <a:r>
              <a:rPr lang="en-US" sz="12375" b="1" spc="-367" baseline="-11111" noProof="0" dirty="0">
                <a:solidFill>
                  <a:srgbClr val="FFB542"/>
                </a:solidFill>
              </a:rPr>
              <a:t>A</a:t>
            </a:r>
            <a:r>
              <a:rPr lang="en-US" sz="12375" spc="-615" baseline="-11111" noProof="0" dirty="0">
                <a:solidFill>
                  <a:srgbClr val="FFB542"/>
                </a:solidFill>
              </a:rPr>
              <a:t> </a:t>
            </a:r>
            <a:r>
              <a:rPr lang="en-US" sz="3700" spc="40" noProof="0" dirty="0"/>
              <a:t>Yes</a:t>
            </a:r>
            <a:endParaRPr lang="en-US" sz="3700" noProof="0" dirty="0"/>
          </a:p>
          <a:p>
            <a:pPr marL="12309475">
              <a:lnSpc>
                <a:spcPct val="100000"/>
              </a:lnSpc>
              <a:spcBef>
                <a:spcPts val="4029"/>
              </a:spcBef>
            </a:pPr>
            <a:r>
              <a:rPr lang="en-US" sz="12375" b="1" spc="-540" baseline="-11111" noProof="0" dirty="0">
                <a:solidFill>
                  <a:srgbClr val="FFB542"/>
                </a:solidFill>
              </a:rPr>
              <a:t>B</a:t>
            </a:r>
            <a:r>
              <a:rPr lang="en-US" sz="12375" spc="-622" baseline="-11111" noProof="0" dirty="0">
                <a:solidFill>
                  <a:srgbClr val="FFB542"/>
                </a:solidFill>
              </a:rPr>
              <a:t> </a:t>
            </a:r>
            <a:r>
              <a:rPr lang="en-US" sz="3700" spc="30" noProof="0" dirty="0"/>
              <a:t>No</a:t>
            </a:r>
            <a:endParaRPr lang="en-US" sz="3700" noProof="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1C461-6565-D5F7-4CB3-830050268D2D}"/>
            </a:ext>
          </a:extLst>
        </p:cNvPr>
        <p:cNvGrpSpPr/>
        <p:nvPr/>
      </p:nvGrpSpPr>
      <p:grpSpPr>
        <a:xfrm>
          <a:off x="0" y="0"/>
          <a:ext cx="0" cy="0"/>
          <a:chOff x="0" y="0"/>
          <a:chExt cx="0" cy="0"/>
        </a:xfrm>
      </p:grpSpPr>
      <p:sp>
        <p:nvSpPr>
          <p:cNvPr id="11" name="object 4">
            <a:extLst>
              <a:ext uri="{FF2B5EF4-FFF2-40B4-BE49-F238E27FC236}">
                <a16:creationId xmlns:a16="http://schemas.microsoft.com/office/drawing/2014/main" id="{1344FB6B-5B6E-7A24-FFB3-2A9D594847C0}"/>
              </a:ext>
            </a:extLst>
          </p:cNvPr>
          <p:cNvSpPr/>
          <p:nvPr/>
        </p:nvSpPr>
        <p:spPr>
          <a:xfrm>
            <a:off x="8192200" y="2298223"/>
            <a:ext cx="10253980" cy="6008370"/>
          </a:xfrm>
          <a:custGeom>
            <a:avLst/>
            <a:gdLst/>
            <a:ahLst/>
            <a:cxnLst/>
            <a:rect l="l" t="t" r="r" b="b"/>
            <a:pathLst>
              <a:path w="10253980" h="6008370">
                <a:moveTo>
                  <a:pt x="8088672" y="4"/>
                </a:moveTo>
                <a:lnTo>
                  <a:pt x="8008143" y="0"/>
                </a:lnTo>
                <a:lnTo>
                  <a:pt x="3668387" y="8310"/>
                </a:lnTo>
                <a:lnTo>
                  <a:pt x="1216734" y="20791"/>
                </a:lnTo>
                <a:lnTo>
                  <a:pt x="458119" y="28272"/>
                </a:lnTo>
                <a:lnTo>
                  <a:pt x="219361" y="32630"/>
                </a:lnTo>
                <a:lnTo>
                  <a:pt x="153451" y="34868"/>
                </a:lnTo>
                <a:lnTo>
                  <a:pt x="113188" y="43605"/>
                </a:lnTo>
                <a:lnTo>
                  <a:pt x="56666" y="94480"/>
                </a:lnTo>
                <a:lnTo>
                  <a:pt x="34447" y="133969"/>
                </a:lnTo>
                <a:lnTo>
                  <a:pt x="17150" y="180809"/>
                </a:lnTo>
                <a:lnTo>
                  <a:pt x="5444" y="233486"/>
                </a:lnTo>
                <a:lnTo>
                  <a:pt x="0" y="290488"/>
                </a:lnTo>
                <a:lnTo>
                  <a:pt x="1486" y="350303"/>
                </a:lnTo>
                <a:lnTo>
                  <a:pt x="5829" y="404782"/>
                </a:lnTo>
                <a:lnTo>
                  <a:pt x="10047" y="464584"/>
                </a:lnTo>
                <a:lnTo>
                  <a:pt x="14142" y="529504"/>
                </a:lnTo>
                <a:lnTo>
                  <a:pt x="20051" y="636027"/>
                </a:lnTo>
                <a:lnTo>
                  <a:pt x="25680" y="752904"/>
                </a:lnTo>
                <a:lnTo>
                  <a:pt x="31029" y="879436"/>
                </a:lnTo>
                <a:lnTo>
                  <a:pt x="37727" y="1061962"/>
                </a:lnTo>
                <a:lnTo>
                  <a:pt x="43928" y="1258765"/>
                </a:lnTo>
                <a:lnTo>
                  <a:pt x="50979" y="1522329"/>
                </a:lnTo>
                <a:lnTo>
                  <a:pt x="57252" y="1802394"/>
                </a:lnTo>
                <a:lnTo>
                  <a:pt x="63753" y="2155713"/>
                </a:lnTo>
                <a:lnTo>
                  <a:pt x="69132" y="2522575"/>
                </a:lnTo>
                <a:lnTo>
                  <a:pt x="73991" y="2960264"/>
                </a:lnTo>
                <a:lnTo>
                  <a:pt x="77322" y="3399950"/>
                </a:lnTo>
                <a:lnTo>
                  <a:pt x="79124" y="3832784"/>
                </a:lnTo>
                <a:lnTo>
                  <a:pt x="79396" y="4249915"/>
                </a:lnTo>
                <a:lnTo>
                  <a:pt x="78138" y="4642492"/>
                </a:lnTo>
                <a:lnTo>
                  <a:pt x="75840" y="4952735"/>
                </a:lnTo>
                <a:lnTo>
                  <a:pt x="73066" y="5188502"/>
                </a:lnTo>
                <a:lnTo>
                  <a:pt x="69509" y="5400131"/>
                </a:lnTo>
                <a:lnTo>
                  <a:pt x="66100" y="5549886"/>
                </a:lnTo>
                <a:lnTo>
                  <a:pt x="62190" y="5680477"/>
                </a:lnTo>
                <a:lnTo>
                  <a:pt x="58929" y="5764850"/>
                </a:lnTo>
                <a:lnTo>
                  <a:pt x="62201" y="5828442"/>
                </a:lnTo>
                <a:lnTo>
                  <a:pt x="76419" y="5884332"/>
                </a:lnTo>
                <a:lnTo>
                  <a:pt x="99593" y="5928826"/>
                </a:lnTo>
                <a:lnTo>
                  <a:pt x="129730" y="5958232"/>
                </a:lnTo>
                <a:lnTo>
                  <a:pt x="197119" y="5971335"/>
                </a:lnTo>
                <a:lnTo>
                  <a:pt x="300059" y="5977150"/>
                </a:lnTo>
                <a:lnTo>
                  <a:pt x="377662" y="5980362"/>
                </a:lnTo>
                <a:lnTo>
                  <a:pt x="498695" y="5984333"/>
                </a:lnTo>
                <a:lnTo>
                  <a:pt x="676736" y="5988809"/>
                </a:lnTo>
                <a:lnTo>
                  <a:pt x="926914" y="5993493"/>
                </a:lnTo>
                <a:lnTo>
                  <a:pt x="1264680" y="5998058"/>
                </a:lnTo>
                <a:lnTo>
                  <a:pt x="1762918" y="6002593"/>
                </a:lnTo>
                <a:lnTo>
                  <a:pt x="2453381" y="6006266"/>
                </a:lnTo>
                <a:lnTo>
                  <a:pt x="3502125" y="6008347"/>
                </a:lnTo>
                <a:lnTo>
                  <a:pt x="5303465" y="6006004"/>
                </a:lnTo>
                <a:lnTo>
                  <a:pt x="7782161" y="5994554"/>
                </a:lnTo>
                <a:lnTo>
                  <a:pt x="9447290" y="5980632"/>
                </a:lnTo>
                <a:lnTo>
                  <a:pt x="9834473" y="5974773"/>
                </a:lnTo>
                <a:lnTo>
                  <a:pt x="9898815" y="5972709"/>
                </a:lnTo>
                <a:lnTo>
                  <a:pt x="9945133" y="5968525"/>
                </a:lnTo>
                <a:lnTo>
                  <a:pt x="9987577" y="5961819"/>
                </a:lnTo>
                <a:lnTo>
                  <a:pt x="10029509" y="5950518"/>
                </a:lnTo>
                <a:lnTo>
                  <a:pt x="10070037" y="5932818"/>
                </a:lnTo>
                <a:lnTo>
                  <a:pt x="10108269" y="5906918"/>
                </a:lnTo>
                <a:lnTo>
                  <a:pt x="10143312" y="5871016"/>
                </a:lnTo>
                <a:lnTo>
                  <a:pt x="10174276" y="5823309"/>
                </a:lnTo>
                <a:lnTo>
                  <a:pt x="10191648" y="5785501"/>
                </a:lnTo>
                <a:lnTo>
                  <a:pt x="10205899" y="5744462"/>
                </a:lnTo>
                <a:lnTo>
                  <a:pt x="10217349" y="5700660"/>
                </a:lnTo>
                <a:lnTo>
                  <a:pt x="10226319" y="5654561"/>
                </a:lnTo>
                <a:lnTo>
                  <a:pt x="10233129" y="5606634"/>
                </a:lnTo>
                <a:lnTo>
                  <a:pt x="10238097" y="5557345"/>
                </a:lnTo>
                <a:lnTo>
                  <a:pt x="10241546" y="5507163"/>
                </a:lnTo>
                <a:lnTo>
                  <a:pt x="10243794" y="5456555"/>
                </a:lnTo>
                <a:lnTo>
                  <a:pt x="10245162" y="5405989"/>
                </a:lnTo>
                <a:lnTo>
                  <a:pt x="10248402" y="5117790"/>
                </a:lnTo>
                <a:lnTo>
                  <a:pt x="10252212" y="4391186"/>
                </a:lnTo>
                <a:lnTo>
                  <a:pt x="10253478" y="3129521"/>
                </a:lnTo>
                <a:lnTo>
                  <a:pt x="10250393" y="1856152"/>
                </a:lnTo>
                <a:lnTo>
                  <a:pt x="10245227" y="981371"/>
                </a:lnTo>
                <a:lnTo>
                  <a:pt x="10240261" y="485240"/>
                </a:lnTo>
                <a:lnTo>
                  <a:pt x="10235927" y="199725"/>
                </a:lnTo>
                <a:lnTo>
                  <a:pt x="10227363" y="107153"/>
                </a:lnTo>
                <a:lnTo>
                  <a:pt x="10207820" y="56392"/>
                </a:lnTo>
                <a:lnTo>
                  <a:pt x="10179398" y="21818"/>
                </a:lnTo>
                <a:lnTo>
                  <a:pt x="10081033" y="6745"/>
                </a:lnTo>
                <a:lnTo>
                  <a:pt x="9920079" y="4719"/>
                </a:lnTo>
                <a:lnTo>
                  <a:pt x="9442179" y="1981"/>
                </a:lnTo>
                <a:lnTo>
                  <a:pt x="8088672" y="4"/>
                </a:lnTo>
                <a:close/>
              </a:path>
            </a:pathLst>
          </a:custGeom>
          <a:solidFill>
            <a:srgbClr val="E0F0ED"/>
          </a:solidFill>
        </p:spPr>
        <p:txBody>
          <a:bodyPr wrap="square" lIns="0" tIns="0" rIns="0" bIns="0" rtlCol="0"/>
          <a:lstStyle/>
          <a:p>
            <a:endParaRPr lang="en-US" noProof="0" dirty="0"/>
          </a:p>
        </p:txBody>
      </p:sp>
      <p:pic>
        <p:nvPicPr>
          <p:cNvPr id="3" name="Image 2">
            <a:extLst>
              <a:ext uri="{FF2B5EF4-FFF2-40B4-BE49-F238E27FC236}">
                <a16:creationId xmlns:a16="http://schemas.microsoft.com/office/drawing/2014/main" id="{07C8C72A-B296-11FF-8ADC-945F85D35E2C}"/>
              </a:ext>
            </a:extLst>
          </p:cNvPr>
          <p:cNvPicPr>
            <a:picLocks noChangeAspect="1"/>
          </p:cNvPicPr>
          <p:nvPr/>
        </p:nvPicPr>
        <p:blipFill>
          <a:blip r:embed="rId2"/>
          <a:stretch>
            <a:fillRect/>
          </a:stretch>
        </p:blipFill>
        <p:spPr>
          <a:xfrm>
            <a:off x="8425112" y="2392649"/>
            <a:ext cx="9788155" cy="5691554"/>
          </a:xfrm>
          <a:prstGeom prst="rect">
            <a:avLst/>
          </a:prstGeom>
        </p:spPr>
      </p:pic>
      <p:sp>
        <p:nvSpPr>
          <p:cNvPr id="8" name="object 6">
            <a:extLst>
              <a:ext uri="{FF2B5EF4-FFF2-40B4-BE49-F238E27FC236}">
                <a16:creationId xmlns:a16="http://schemas.microsoft.com/office/drawing/2014/main" id="{11535363-C546-A027-35C1-D7EBB05251C6}"/>
              </a:ext>
            </a:extLst>
          </p:cNvPr>
          <p:cNvSpPr/>
          <p:nvPr/>
        </p:nvSpPr>
        <p:spPr>
          <a:xfrm>
            <a:off x="7727315" y="6381529"/>
            <a:ext cx="930275" cy="780415"/>
          </a:xfrm>
          <a:custGeom>
            <a:avLst/>
            <a:gdLst/>
            <a:ahLst/>
            <a:cxnLst/>
            <a:rect l="l" t="t" r="r" b="b"/>
            <a:pathLst>
              <a:path w="930275" h="780415">
                <a:moveTo>
                  <a:pt x="663361" y="593086"/>
                </a:moveTo>
                <a:lnTo>
                  <a:pt x="643800" y="595337"/>
                </a:lnTo>
                <a:lnTo>
                  <a:pt x="626469" y="604686"/>
                </a:lnTo>
                <a:lnTo>
                  <a:pt x="612953" y="620666"/>
                </a:lnTo>
                <a:lnTo>
                  <a:pt x="607144" y="640081"/>
                </a:lnTo>
                <a:lnTo>
                  <a:pt x="609607" y="660544"/>
                </a:lnTo>
                <a:lnTo>
                  <a:pt x="619311" y="678722"/>
                </a:lnTo>
                <a:lnTo>
                  <a:pt x="635224" y="691281"/>
                </a:lnTo>
                <a:lnTo>
                  <a:pt x="673338" y="709760"/>
                </a:lnTo>
                <a:lnTo>
                  <a:pt x="710735" y="729582"/>
                </a:lnTo>
                <a:lnTo>
                  <a:pt x="747394" y="750738"/>
                </a:lnTo>
                <a:lnTo>
                  <a:pt x="783490" y="773339"/>
                </a:lnTo>
                <a:lnTo>
                  <a:pt x="783708" y="773339"/>
                </a:lnTo>
                <a:lnTo>
                  <a:pt x="806664" y="780152"/>
                </a:lnTo>
                <a:lnTo>
                  <a:pt x="815003" y="777892"/>
                </a:lnTo>
                <a:lnTo>
                  <a:pt x="806383" y="775884"/>
                </a:lnTo>
                <a:lnTo>
                  <a:pt x="793437" y="768292"/>
                </a:lnTo>
                <a:lnTo>
                  <a:pt x="783133" y="757265"/>
                </a:lnTo>
                <a:lnTo>
                  <a:pt x="775859" y="743416"/>
                </a:lnTo>
                <a:lnTo>
                  <a:pt x="771322" y="731491"/>
                </a:lnTo>
                <a:lnTo>
                  <a:pt x="766655" y="719622"/>
                </a:lnTo>
                <a:lnTo>
                  <a:pt x="765101" y="715804"/>
                </a:lnTo>
                <a:lnTo>
                  <a:pt x="756268" y="715804"/>
                </a:lnTo>
                <a:lnTo>
                  <a:pt x="760159" y="703811"/>
                </a:lnTo>
                <a:lnTo>
                  <a:pt x="756886" y="696056"/>
                </a:lnTo>
                <a:lnTo>
                  <a:pt x="754079" y="689554"/>
                </a:lnTo>
                <a:lnTo>
                  <a:pt x="747552" y="674988"/>
                </a:lnTo>
                <a:lnTo>
                  <a:pt x="746739" y="673376"/>
                </a:lnTo>
                <a:lnTo>
                  <a:pt x="744258" y="668277"/>
                </a:lnTo>
                <a:lnTo>
                  <a:pt x="716646" y="614807"/>
                </a:lnTo>
                <a:lnTo>
                  <a:pt x="683569" y="598405"/>
                </a:lnTo>
                <a:lnTo>
                  <a:pt x="663361" y="593086"/>
                </a:lnTo>
                <a:close/>
              </a:path>
              <a:path w="930275" h="780415">
                <a:moveTo>
                  <a:pt x="866696" y="711140"/>
                </a:moveTo>
                <a:lnTo>
                  <a:pt x="865129" y="715804"/>
                </a:lnTo>
                <a:lnTo>
                  <a:pt x="862191" y="725092"/>
                </a:lnTo>
                <a:lnTo>
                  <a:pt x="860378" y="731491"/>
                </a:lnTo>
                <a:lnTo>
                  <a:pt x="858684" y="737741"/>
                </a:lnTo>
                <a:lnTo>
                  <a:pt x="847740" y="758622"/>
                </a:lnTo>
                <a:lnTo>
                  <a:pt x="829273" y="774024"/>
                </a:lnTo>
                <a:lnTo>
                  <a:pt x="815003" y="777892"/>
                </a:lnTo>
                <a:lnTo>
                  <a:pt x="821585" y="779425"/>
                </a:lnTo>
                <a:lnTo>
                  <a:pt x="863948" y="764409"/>
                </a:lnTo>
                <a:lnTo>
                  <a:pt x="886720" y="711930"/>
                </a:lnTo>
                <a:lnTo>
                  <a:pt x="875720" y="711930"/>
                </a:lnTo>
                <a:lnTo>
                  <a:pt x="866696" y="711140"/>
                </a:lnTo>
                <a:close/>
              </a:path>
              <a:path w="930275" h="780415">
                <a:moveTo>
                  <a:pt x="821005" y="588792"/>
                </a:moveTo>
                <a:lnTo>
                  <a:pt x="795887" y="657948"/>
                </a:lnTo>
                <a:lnTo>
                  <a:pt x="831648" y="680339"/>
                </a:lnTo>
                <a:lnTo>
                  <a:pt x="763681" y="712316"/>
                </a:lnTo>
                <a:lnTo>
                  <a:pt x="766655" y="719622"/>
                </a:lnTo>
                <a:lnTo>
                  <a:pt x="771322" y="731491"/>
                </a:lnTo>
                <a:lnTo>
                  <a:pt x="775859" y="743416"/>
                </a:lnTo>
                <a:lnTo>
                  <a:pt x="783133" y="757265"/>
                </a:lnTo>
                <a:lnTo>
                  <a:pt x="793437" y="768292"/>
                </a:lnTo>
                <a:lnTo>
                  <a:pt x="806383" y="775884"/>
                </a:lnTo>
                <a:lnTo>
                  <a:pt x="815003" y="777892"/>
                </a:lnTo>
                <a:lnTo>
                  <a:pt x="829273" y="774024"/>
                </a:lnTo>
                <a:lnTo>
                  <a:pt x="847740" y="758622"/>
                </a:lnTo>
                <a:lnTo>
                  <a:pt x="858684" y="737741"/>
                </a:lnTo>
                <a:lnTo>
                  <a:pt x="860378" y="731491"/>
                </a:lnTo>
                <a:lnTo>
                  <a:pt x="862191" y="725092"/>
                </a:lnTo>
                <a:lnTo>
                  <a:pt x="865413" y="714945"/>
                </a:lnTo>
                <a:lnTo>
                  <a:pt x="865333" y="714715"/>
                </a:lnTo>
                <a:lnTo>
                  <a:pt x="866650" y="711140"/>
                </a:lnTo>
                <a:lnTo>
                  <a:pt x="783008" y="703811"/>
                </a:lnTo>
                <a:lnTo>
                  <a:pt x="869585" y="703811"/>
                </a:lnTo>
                <a:lnTo>
                  <a:pt x="871039" y="700241"/>
                </a:lnTo>
                <a:lnTo>
                  <a:pt x="869397" y="696056"/>
                </a:lnTo>
                <a:lnTo>
                  <a:pt x="857755" y="666826"/>
                </a:lnTo>
                <a:lnTo>
                  <a:pt x="838005" y="622760"/>
                </a:lnTo>
                <a:lnTo>
                  <a:pt x="821005" y="588792"/>
                </a:lnTo>
                <a:close/>
              </a:path>
              <a:path w="930275" h="780415">
                <a:moveTo>
                  <a:pt x="760159" y="703811"/>
                </a:moveTo>
                <a:lnTo>
                  <a:pt x="756268" y="715804"/>
                </a:lnTo>
                <a:lnTo>
                  <a:pt x="763681" y="712316"/>
                </a:lnTo>
                <a:lnTo>
                  <a:pt x="761847" y="707810"/>
                </a:lnTo>
                <a:lnTo>
                  <a:pt x="760159" y="703811"/>
                </a:lnTo>
                <a:close/>
              </a:path>
              <a:path w="930275" h="780415">
                <a:moveTo>
                  <a:pt x="763681" y="712316"/>
                </a:moveTo>
                <a:lnTo>
                  <a:pt x="756268" y="715804"/>
                </a:lnTo>
                <a:lnTo>
                  <a:pt x="765101" y="715804"/>
                </a:lnTo>
                <a:lnTo>
                  <a:pt x="763788" y="712579"/>
                </a:lnTo>
                <a:lnTo>
                  <a:pt x="763681" y="712316"/>
                </a:lnTo>
                <a:close/>
              </a:path>
              <a:path w="930275" h="780415">
                <a:moveTo>
                  <a:pt x="866202" y="712579"/>
                </a:moveTo>
                <a:lnTo>
                  <a:pt x="865324" y="714715"/>
                </a:lnTo>
                <a:lnTo>
                  <a:pt x="865238" y="714945"/>
                </a:lnTo>
                <a:lnTo>
                  <a:pt x="865413" y="714945"/>
                </a:lnTo>
                <a:lnTo>
                  <a:pt x="866202" y="712579"/>
                </a:lnTo>
                <a:close/>
              </a:path>
              <a:path w="930275" h="780415">
                <a:moveTo>
                  <a:pt x="780364" y="648983"/>
                </a:moveTo>
                <a:lnTo>
                  <a:pt x="771048" y="670250"/>
                </a:lnTo>
                <a:lnTo>
                  <a:pt x="760263" y="703490"/>
                </a:lnTo>
                <a:lnTo>
                  <a:pt x="760159" y="703811"/>
                </a:lnTo>
                <a:lnTo>
                  <a:pt x="761847" y="707810"/>
                </a:lnTo>
                <a:lnTo>
                  <a:pt x="763681" y="712316"/>
                </a:lnTo>
                <a:lnTo>
                  <a:pt x="781759" y="703811"/>
                </a:lnTo>
                <a:lnTo>
                  <a:pt x="783008" y="703811"/>
                </a:lnTo>
                <a:lnTo>
                  <a:pt x="779346" y="703490"/>
                </a:lnTo>
                <a:lnTo>
                  <a:pt x="795840" y="658078"/>
                </a:lnTo>
                <a:lnTo>
                  <a:pt x="795887" y="657948"/>
                </a:lnTo>
                <a:lnTo>
                  <a:pt x="780364" y="648983"/>
                </a:lnTo>
                <a:close/>
              </a:path>
              <a:path w="930275" h="780415">
                <a:moveTo>
                  <a:pt x="871064" y="700241"/>
                </a:moveTo>
                <a:lnTo>
                  <a:pt x="869715" y="703490"/>
                </a:lnTo>
                <a:lnTo>
                  <a:pt x="867552" y="708799"/>
                </a:lnTo>
                <a:lnTo>
                  <a:pt x="867301" y="709469"/>
                </a:lnTo>
                <a:lnTo>
                  <a:pt x="867170" y="709760"/>
                </a:lnTo>
                <a:lnTo>
                  <a:pt x="866696" y="711140"/>
                </a:lnTo>
                <a:lnTo>
                  <a:pt x="875720" y="711930"/>
                </a:lnTo>
                <a:lnTo>
                  <a:pt x="871064" y="700241"/>
                </a:lnTo>
                <a:close/>
              </a:path>
              <a:path w="930275" h="780415">
                <a:moveTo>
                  <a:pt x="873149" y="529989"/>
                </a:moveTo>
                <a:lnTo>
                  <a:pt x="854953" y="534533"/>
                </a:lnTo>
                <a:lnTo>
                  <a:pt x="840380" y="546228"/>
                </a:lnTo>
                <a:lnTo>
                  <a:pt x="832400" y="557777"/>
                </a:lnTo>
                <a:lnTo>
                  <a:pt x="917090" y="617535"/>
                </a:lnTo>
                <a:lnTo>
                  <a:pt x="915080" y="620132"/>
                </a:lnTo>
                <a:lnTo>
                  <a:pt x="913313" y="622491"/>
                </a:lnTo>
                <a:lnTo>
                  <a:pt x="912996" y="622760"/>
                </a:lnTo>
                <a:lnTo>
                  <a:pt x="910766" y="626016"/>
                </a:lnTo>
                <a:lnTo>
                  <a:pt x="890872" y="658579"/>
                </a:lnTo>
                <a:lnTo>
                  <a:pt x="871064" y="700241"/>
                </a:lnTo>
                <a:lnTo>
                  <a:pt x="875720" y="711930"/>
                </a:lnTo>
                <a:lnTo>
                  <a:pt x="886720" y="711930"/>
                </a:lnTo>
                <a:lnTo>
                  <a:pt x="925174" y="606059"/>
                </a:lnTo>
                <a:lnTo>
                  <a:pt x="929648" y="587420"/>
                </a:lnTo>
                <a:lnTo>
                  <a:pt x="929066" y="572636"/>
                </a:lnTo>
                <a:lnTo>
                  <a:pt x="928943" y="569505"/>
                </a:lnTo>
                <a:lnTo>
                  <a:pt x="922223" y="553224"/>
                </a:lnTo>
                <a:lnTo>
                  <a:pt x="908651" y="539485"/>
                </a:lnTo>
                <a:lnTo>
                  <a:pt x="892029" y="531879"/>
                </a:lnTo>
                <a:lnTo>
                  <a:pt x="873149" y="529989"/>
                </a:lnTo>
                <a:close/>
              </a:path>
              <a:path w="930275" h="780415">
                <a:moveTo>
                  <a:pt x="869585" y="703811"/>
                </a:moveTo>
                <a:lnTo>
                  <a:pt x="783008" y="703811"/>
                </a:lnTo>
                <a:lnTo>
                  <a:pt x="866696" y="711140"/>
                </a:lnTo>
                <a:lnTo>
                  <a:pt x="867162" y="709760"/>
                </a:lnTo>
                <a:lnTo>
                  <a:pt x="869585" y="703811"/>
                </a:lnTo>
                <a:close/>
              </a:path>
              <a:path w="930275" h="780415">
                <a:moveTo>
                  <a:pt x="770339" y="672434"/>
                </a:moveTo>
                <a:lnTo>
                  <a:pt x="746461" y="672434"/>
                </a:lnTo>
                <a:lnTo>
                  <a:pt x="746917" y="673376"/>
                </a:lnTo>
                <a:lnTo>
                  <a:pt x="747628" y="674988"/>
                </a:lnTo>
                <a:lnTo>
                  <a:pt x="748272" y="676595"/>
                </a:lnTo>
                <a:lnTo>
                  <a:pt x="754079" y="689554"/>
                </a:lnTo>
                <a:lnTo>
                  <a:pt x="756886" y="696056"/>
                </a:lnTo>
                <a:lnTo>
                  <a:pt x="760159" y="703811"/>
                </a:lnTo>
                <a:lnTo>
                  <a:pt x="770339" y="672434"/>
                </a:lnTo>
                <a:close/>
              </a:path>
              <a:path w="930275" h="780415">
                <a:moveTo>
                  <a:pt x="795887" y="657948"/>
                </a:moveTo>
                <a:lnTo>
                  <a:pt x="779346" y="703490"/>
                </a:lnTo>
                <a:lnTo>
                  <a:pt x="783008" y="703811"/>
                </a:lnTo>
                <a:lnTo>
                  <a:pt x="781759" y="703811"/>
                </a:lnTo>
                <a:lnTo>
                  <a:pt x="831648" y="680339"/>
                </a:lnTo>
                <a:lnTo>
                  <a:pt x="795887" y="657948"/>
                </a:lnTo>
                <a:close/>
              </a:path>
              <a:path w="930275" h="780415">
                <a:moveTo>
                  <a:pt x="832400" y="557777"/>
                </a:moveTo>
                <a:lnTo>
                  <a:pt x="832126" y="558174"/>
                </a:lnTo>
                <a:lnTo>
                  <a:pt x="821005" y="588792"/>
                </a:lnTo>
                <a:lnTo>
                  <a:pt x="837885" y="622491"/>
                </a:lnTo>
                <a:lnTo>
                  <a:pt x="857755" y="666826"/>
                </a:lnTo>
                <a:lnTo>
                  <a:pt x="871064" y="700241"/>
                </a:lnTo>
                <a:lnTo>
                  <a:pt x="874637" y="691742"/>
                </a:lnTo>
                <a:lnTo>
                  <a:pt x="878394" y="683314"/>
                </a:lnTo>
                <a:lnTo>
                  <a:pt x="900117" y="642592"/>
                </a:lnTo>
                <a:lnTo>
                  <a:pt x="913111" y="622760"/>
                </a:lnTo>
                <a:lnTo>
                  <a:pt x="913177" y="622491"/>
                </a:lnTo>
                <a:lnTo>
                  <a:pt x="914429" y="620666"/>
                </a:lnTo>
                <a:lnTo>
                  <a:pt x="914680" y="620666"/>
                </a:lnTo>
                <a:lnTo>
                  <a:pt x="917090" y="617535"/>
                </a:lnTo>
                <a:lnTo>
                  <a:pt x="832400" y="557777"/>
                </a:lnTo>
                <a:close/>
              </a:path>
              <a:path w="930275" h="780415">
                <a:moveTo>
                  <a:pt x="716357" y="614299"/>
                </a:moveTo>
                <a:lnTo>
                  <a:pt x="739260" y="657948"/>
                </a:lnTo>
                <a:lnTo>
                  <a:pt x="744258" y="668277"/>
                </a:lnTo>
                <a:lnTo>
                  <a:pt x="746739" y="673376"/>
                </a:lnTo>
                <a:lnTo>
                  <a:pt x="748363" y="676595"/>
                </a:lnTo>
                <a:lnTo>
                  <a:pt x="747692" y="674988"/>
                </a:lnTo>
                <a:lnTo>
                  <a:pt x="746892" y="673376"/>
                </a:lnTo>
                <a:lnTo>
                  <a:pt x="746461" y="672434"/>
                </a:lnTo>
                <a:lnTo>
                  <a:pt x="770339" y="672434"/>
                </a:lnTo>
                <a:lnTo>
                  <a:pt x="771048" y="670250"/>
                </a:lnTo>
                <a:lnTo>
                  <a:pt x="780364" y="648983"/>
                </a:lnTo>
                <a:lnTo>
                  <a:pt x="759088" y="636706"/>
                </a:lnTo>
                <a:lnTo>
                  <a:pt x="721688" y="616883"/>
                </a:lnTo>
                <a:lnTo>
                  <a:pt x="716357" y="614299"/>
                </a:lnTo>
                <a:close/>
              </a:path>
              <a:path w="930275" h="780415">
                <a:moveTo>
                  <a:pt x="816788" y="580372"/>
                </a:moveTo>
                <a:lnTo>
                  <a:pt x="813173" y="585604"/>
                </a:lnTo>
                <a:lnTo>
                  <a:pt x="790039" y="626897"/>
                </a:lnTo>
                <a:lnTo>
                  <a:pt x="780364" y="648983"/>
                </a:lnTo>
                <a:lnTo>
                  <a:pt x="795899" y="657948"/>
                </a:lnTo>
                <a:lnTo>
                  <a:pt x="821005" y="588792"/>
                </a:lnTo>
                <a:lnTo>
                  <a:pt x="816788" y="580372"/>
                </a:lnTo>
                <a:close/>
              </a:path>
              <a:path w="930275" h="780415">
                <a:moveTo>
                  <a:pt x="42181" y="0"/>
                </a:moveTo>
                <a:lnTo>
                  <a:pt x="23678" y="8285"/>
                </a:lnTo>
                <a:lnTo>
                  <a:pt x="9171" y="22961"/>
                </a:lnTo>
                <a:lnTo>
                  <a:pt x="584" y="41186"/>
                </a:lnTo>
                <a:lnTo>
                  <a:pt x="0" y="62008"/>
                </a:lnTo>
                <a:lnTo>
                  <a:pt x="8080" y="80123"/>
                </a:lnTo>
                <a:lnTo>
                  <a:pt x="22472" y="94314"/>
                </a:lnTo>
                <a:lnTo>
                  <a:pt x="40824" y="103362"/>
                </a:lnTo>
                <a:lnTo>
                  <a:pt x="108759" y="124733"/>
                </a:lnTo>
                <a:lnTo>
                  <a:pt x="144140" y="136481"/>
                </a:lnTo>
                <a:lnTo>
                  <a:pt x="190682" y="153541"/>
                </a:lnTo>
                <a:lnTo>
                  <a:pt x="245388" y="176679"/>
                </a:lnTo>
                <a:lnTo>
                  <a:pt x="294022" y="200477"/>
                </a:lnTo>
                <a:lnTo>
                  <a:pt x="336775" y="224127"/>
                </a:lnTo>
                <a:lnTo>
                  <a:pt x="379271" y="250304"/>
                </a:lnTo>
                <a:lnTo>
                  <a:pt x="407482" y="269261"/>
                </a:lnTo>
                <a:lnTo>
                  <a:pt x="419639" y="278048"/>
                </a:lnTo>
                <a:lnTo>
                  <a:pt x="470773" y="318168"/>
                </a:lnTo>
                <a:lnTo>
                  <a:pt x="508010" y="350650"/>
                </a:lnTo>
                <a:lnTo>
                  <a:pt x="543741" y="384786"/>
                </a:lnTo>
                <a:lnTo>
                  <a:pt x="577896" y="420504"/>
                </a:lnTo>
                <a:lnTo>
                  <a:pt x="603204" y="449194"/>
                </a:lnTo>
                <a:lnTo>
                  <a:pt x="631036" y="483937"/>
                </a:lnTo>
                <a:lnTo>
                  <a:pt x="664811" y="530750"/>
                </a:lnTo>
                <a:lnTo>
                  <a:pt x="691987" y="572636"/>
                </a:lnTo>
                <a:lnTo>
                  <a:pt x="716357" y="614299"/>
                </a:lnTo>
                <a:lnTo>
                  <a:pt x="721688" y="616883"/>
                </a:lnTo>
                <a:lnTo>
                  <a:pt x="759088" y="636706"/>
                </a:lnTo>
                <a:lnTo>
                  <a:pt x="780364" y="648983"/>
                </a:lnTo>
                <a:lnTo>
                  <a:pt x="790039" y="626897"/>
                </a:lnTo>
                <a:lnTo>
                  <a:pt x="813173" y="585604"/>
                </a:lnTo>
                <a:lnTo>
                  <a:pt x="816788" y="580372"/>
                </a:lnTo>
                <a:lnTo>
                  <a:pt x="816123" y="579045"/>
                </a:lnTo>
                <a:lnTo>
                  <a:pt x="792483" y="536607"/>
                </a:lnTo>
                <a:lnTo>
                  <a:pt x="766980" y="495298"/>
                </a:lnTo>
                <a:lnTo>
                  <a:pt x="737611" y="452254"/>
                </a:lnTo>
                <a:lnTo>
                  <a:pt x="706278" y="410538"/>
                </a:lnTo>
                <a:lnTo>
                  <a:pt x="673054" y="370260"/>
                </a:lnTo>
                <a:lnTo>
                  <a:pt x="638015" y="331530"/>
                </a:lnTo>
                <a:lnTo>
                  <a:pt x="601234" y="294459"/>
                </a:lnTo>
                <a:lnTo>
                  <a:pt x="562787" y="259155"/>
                </a:lnTo>
                <a:lnTo>
                  <a:pt x="522746" y="225729"/>
                </a:lnTo>
                <a:lnTo>
                  <a:pt x="481187" y="194291"/>
                </a:lnTo>
                <a:lnTo>
                  <a:pt x="437170" y="163936"/>
                </a:lnTo>
                <a:lnTo>
                  <a:pt x="391967" y="135538"/>
                </a:lnTo>
                <a:lnTo>
                  <a:pt x="345473" y="109328"/>
                </a:lnTo>
                <a:lnTo>
                  <a:pt x="297580" y="85541"/>
                </a:lnTo>
                <a:lnTo>
                  <a:pt x="251753" y="65674"/>
                </a:lnTo>
                <a:lnTo>
                  <a:pt x="205138" y="47746"/>
                </a:lnTo>
                <a:lnTo>
                  <a:pt x="157954" y="31292"/>
                </a:lnTo>
                <a:lnTo>
                  <a:pt x="110422" y="15847"/>
                </a:lnTo>
                <a:lnTo>
                  <a:pt x="62760" y="946"/>
                </a:lnTo>
                <a:lnTo>
                  <a:pt x="42181" y="0"/>
                </a:lnTo>
                <a:close/>
              </a:path>
              <a:path w="930275" h="780415">
                <a:moveTo>
                  <a:pt x="914680" y="620666"/>
                </a:moveTo>
                <a:lnTo>
                  <a:pt x="914429" y="620666"/>
                </a:lnTo>
                <a:lnTo>
                  <a:pt x="912996" y="622760"/>
                </a:lnTo>
                <a:lnTo>
                  <a:pt x="913313" y="622491"/>
                </a:lnTo>
                <a:lnTo>
                  <a:pt x="914680" y="620666"/>
                </a:lnTo>
                <a:close/>
              </a:path>
              <a:path w="930275" h="780415">
                <a:moveTo>
                  <a:pt x="832126" y="558174"/>
                </a:moveTo>
                <a:lnTo>
                  <a:pt x="816788" y="580372"/>
                </a:lnTo>
                <a:lnTo>
                  <a:pt x="821005" y="588792"/>
                </a:lnTo>
                <a:lnTo>
                  <a:pt x="832126" y="558174"/>
                </a:lnTo>
                <a:close/>
              </a:path>
              <a:path w="930275" h="780415">
                <a:moveTo>
                  <a:pt x="832400" y="557777"/>
                </a:moveTo>
                <a:lnTo>
                  <a:pt x="832270" y="557777"/>
                </a:lnTo>
                <a:lnTo>
                  <a:pt x="832126" y="558174"/>
                </a:lnTo>
                <a:lnTo>
                  <a:pt x="832400" y="557777"/>
                </a:lnTo>
                <a:close/>
              </a:path>
            </a:pathLst>
          </a:custGeom>
          <a:solidFill>
            <a:srgbClr val="38A6B3"/>
          </a:solidFill>
        </p:spPr>
        <p:txBody>
          <a:bodyPr wrap="square" lIns="0" tIns="0" rIns="0" bIns="0" rtlCol="0"/>
          <a:lstStyle/>
          <a:p>
            <a:endParaRPr lang="en-US" noProof="0" dirty="0"/>
          </a:p>
        </p:txBody>
      </p:sp>
      <p:sp>
        <p:nvSpPr>
          <p:cNvPr id="13" name="object 6">
            <a:extLst>
              <a:ext uri="{FF2B5EF4-FFF2-40B4-BE49-F238E27FC236}">
                <a16:creationId xmlns:a16="http://schemas.microsoft.com/office/drawing/2014/main" id="{243E533F-134E-5A80-BFC4-38956DD7EEAD}"/>
              </a:ext>
            </a:extLst>
          </p:cNvPr>
          <p:cNvSpPr/>
          <p:nvPr/>
        </p:nvSpPr>
        <p:spPr>
          <a:xfrm>
            <a:off x="7727315" y="6381529"/>
            <a:ext cx="930275" cy="780415"/>
          </a:xfrm>
          <a:custGeom>
            <a:avLst/>
            <a:gdLst/>
            <a:ahLst/>
            <a:cxnLst/>
            <a:rect l="l" t="t" r="r" b="b"/>
            <a:pathLst>
              <a:path w="930275" h="780415">
                <a:moveTo>
                  <a:pt x="663361" y="593086"/>
                </a:moveTo>
                <a:lnTo>
                  <a:pt x="643800" y="595337"/>
                </a:lnTo>
                <a:lnTo>
                  <a:pt x="626469" y="604686"/>
                </a:lnTo>
                <a:lnTo>
                  <a:pt x="612953" y="620666"/>
                </a:lnTo>
                <a:lnTo>
                  <a:pt x="607144" y="640081"/>
                </a:lnTo>
                <a:lnTo>
                  <a:pt x="609607" y="660544"/>
                </a:lnTo>
                <a:lnTo>
                  <a:pt x="619311" y="678722"/>
                </a:lnTo>
                <a:lnTo>
                  <a:pt x="635224" y="691281"/>
                </a:lnTo>
                <a:lnTo>
                  <a:pt x="673338" y="709760"/>
                </a:lnTo>
                <a:lnTo>
                  <a:pt x="710735" y="729582"/>
                </a:lnTo>
                <a:lnTo>
                  <a:pt x="747394" y="750738"/>
                </a:lnTo>
                <a:lnTo>
                  <a:pt x="783490" y="773339"/>
                </a:lnTo>
                <a:lnTo>
                  <a:pt x="783708" y="773339"/>
                </a:lnTo>
                <a:lnTo>
                  <a:pt x="806664" y="780152"/>
                </a:lnTo>
                <a:lnTo>
                  <a:pt x="815003" y="777892"/>
                </a:lnTo>
                <a:lnTo>
                  <a:pt x="806383" y="775884"/>
                </a:lnTo>
                <a:lnTo>
                  <a:pt x="793437" y="768292"/>
                </a:lnTo>
                <a:lnTo>
                  <a:pt x="783133" y="757265"/>
                </a:lnTo>
                <a:lnTo>
                  <a:pt x="775859" y="743416"/>
                </a:lnTo>
                <a:lnTo>
                  <a:pt x="771322" y="731491"/>
                </a:lnTo>
                <a:lnTo>
                  <a:pt x="766655" y="719622"/>
                </a:lnTo>
                <a:lnTo>
                  <a:pt x="765101" y="715804"/>
                </a:lnTo>
                <a:lnTo>
                  <a:pt x="756268" y="715804"/>
                </a:lnTo>
                <a:lnTo>
                  <a:pt x="760159" y="703811"/>
                </a:lnTo>
                <a:lnTo>
                  <a:pt x="756886" y="696056"/>
                </a:lnTo>
                <a:lnTo>
                  <a:pt x="754079" y="689554"/>
                </a:lnTo>
                <a:lnTo>
                  <a:pt x="747552" y="674988"/>
                </a:lnTo>
                <a:lnTo>
                  <a:pt x="746739" y="673376"/>
                </a:lnTo>
                <a:lnTo>
                  <a:pt x="744258" y="668277"/>
                </a:lnTo>
                <a:lnTo>
                  <a:pt x="716646" y="614807"/>
                </a:lnTo>
                <a:lnTo>
                  <a:pt x="683569" y="598405"/>
                </a:lnTo>
                <a:lnTo>
                  <a:pt x="663361" y="593086"/>
                </a:lnTo>
                <a:close/>
              </a:path>
              <a:path w="930275" h="780415">
                <a:moveTo>
                  <a:pt x="866696" y="711140"/>
                </a:moveTo>
                <a:lnTo>
                  <a:pt x="865129" y="715804"/>
                </a:lnTo>
                <a:lnTo>
                  <a:pt x="862191" y="725092"/>
                </a:lnTo>
                <a:lnTo>
                  <a:pt x="860378" y="731491"/>
                </a:lnTo>
                <a:lnTo>
                  <a:pt x="858684" y="737741"/>
                </a:lnTo>
                <a:lnTo>
                  <a:pt x="847740" y="758622"/>
                </a:lnTo>
                <a:lnTo>
                  <a:pt x="829273" y="774024"/>
                </a:lnTo>
                <a:lnTo>
                  <a:pt x="815003" y="777892"/>
                </a:lnTo>
                <a:lnTo>
                  <a:pt x="821585" y="779425"/>
                </a:lnTo>
                <a:lnTo>
                  <a:pt x="863948" y="764409"/>
                </a:lnTo>
                <a:lnTo>
                  <a:pt x="886720" y="711930"/>
                </a:lnTo>
                <a:lnTo>
                  <a:pt x="875720" y="711930"/>
                </a:lnTo>
                <a:lnTo>
                  <a:pt x="866696" y="711140"/>
                </a:lnTo>
                <a:close/>
              </a:path>
              <a:path w="930275" h="780415">
                <a:moveTo>
                  <a:pt x="821005" y="588792"/>
                </a:moveTo>
                <a:lnTo>
                  <a:pt x="795887" y="657948"/>
                </a:lnTo>
                <a:lnTo>
                  <a:pt x="831648" y="680339"/>
                </a:lnTo>
                <a:lnTo>
                  <a:pt x="763681" y="712316"/>
                </a:lnTo>
                <a:lnTo>
                  <a:pt x="766655" y="719622"/>
                </a:lnTo>
                <a:lnTo>
                  <a:pt x="771322" y="731491"/>
                </a:lnTo>
                <a:lnTo>
                  <a:pt x="775859" y="743416"/>
                </a:lnTo>
                <a:lnTo>
                  <a:pt x="783133" y="757265"/>
                </a:lnTo>
                <a:lnTo>
                  <a:pt x="793437" y="768292"/>
                </a:lnTo>
                <a:lnTo>
                  <a:pt x="806383" y="775884"/>
                </a:lnTo>
                <a:lnTo>
                  <a:pt x="815003" y="777892"/>
                </a:lnTo>
                <a:lnTo>
                  <a:pt x="829273" y="774024"/>
                </a:lnTo>
                <a:lnTo>
                  <a:pt x="847740" y="758622"/>
                </a:lnTo>
                <a:lnTo>
                  <a:pt x="858684" y="737741"/>
                </a:lnTo>
                <a:lnTo>
                  <a:pt x="860378" y="731491"/>
                </a:lnTo>
                <a:lnTo>
                  <a:pt x="862191" y="725092"/>
                </a:lnTo>
                <a:lnTo>
                  <a:pt x="865413" y="714945"/>
                </a:lnTo>
                <a:lnTo>
                  <a:pt x="865333" y="714715"/>
                </a:lnTo>
                <a:lnTo>
                  <a:pt x="866650" y="711140"/>
                </a:lnTo>
                <a:lnTo>
                  <a:pt x="783008" y="703811"/>
                </a:lnTo>
                <a:lnTo>
                  <a:pt x="869585" y="703811"/>
                </a:lnTo>
                <a:lnTo>
                  <a:pt x="871039" y="700241"/>
                </a:lnTo>
                <a:lnTo>
                  <a:pt x="869397" y="696056"/>
                </a:lnTo>
                <a:lnTo>
                  <a:pt x="857755" y="666826"/>
                </a:lnTo>
                <a:lnTo>
                  <a:pt x="838005" y="622760"/>
                </a:lnTo>
                <a:lnTo>
                  <a:pt x="821005" y="588792"/>
                </a:lnTo>
                <a:close/>
              </a:path>
              <a:path w="930275" h="780415">
                <a:moveTo>
                  <a:pt x="760159" y="703811"/>
                </a:moveTo>
                <a:lnTo>
                  <a:pt x="756268" y="715804"/>
                </a:lnTo>
                <a:lnTo>
                  <a:pt x="763681" y="712316"/>
                </a:lnTo>
                <a:lnTo>
                  <a:pt x="761847" y="707810"/>
                </a:lnTo>
                <a:lnTo>
                  <a:pt x="760159" y="703811"/>
                </a:lnTo>
                <a:close/>
              </a:path>
              <a:path w="930275" h="780415">
                <a:moveTo>
                  <a:pt x="763681" y="712316"/>
                </a:moveTo>
                <a:lnTo>
                  <a:pt x="756268" y="715804"/>
                </a:lnTo>
                <a:lnTo>
                  <a:pt x="765101" y="715804"/>
                </a:lnTo>
                <a:lnTo>
                  <a:pt x="763788" y="712579"/>
                </a:lnTo>
                <a:lnTo>
                  <a:pt x="763681" y="712316"/>
                </a:lnTo>
                <a:close/>
              </a:path>
              <a:path w="930275" h="780415">
                <a:moveTo>
                  <a:pt x="866202" y="712579"/>
                </a:moveTo>
                <a:lnTo>
                  <a:pt x="865324" y="714715"/>
                </a:lnTo>
                <a:lnTo>
                  <a:pt x="865238" y="714945"/>
                </a:lnTo>
                <a:lnTo>
                  <a:pt x="865413" y="714945"/>
                </a:lnTo>
                <a:lnTo>
                  <a:pt x="866202" y="712579"/>
                </a:lnTo>
                <a:close/>
              </a:path>
              <a:path w="930275" h="780415">
                <a:moveTo>
                  <a:pt x="780364" y="648983"/>
                </a:moveTo>
                <a:lnTo>
                  <a:pt x="771048" y="670250"/>
                </a:lnTo>
                <a:lnTo>
                  <a:pt x="760263" y="703490"/>
                </a:lnTo>
                <a:lnTo>
                  <a:pt x="760159" y="703811"/>
                </a:lnTo>
                <a:lnTo>
                  <a:pt x="761847" y="707810"/>
                </a:lnTo>
                <a:lnTo>
                  <a:pt x="763681" y="712316"/>
                </a:lnTo>
                <a:lnTo>
                  <a:pt x="781759" y="703811"/>
                </a:lnTo>
                <a:lnTo>
                  <a:pt x="783008" y="703811"/>
                </a:lnTo>
                <a:lnTo>
                  <a:pt x="779346" y="703490"/>
                </a:lnTo>
                <a:lnTo>
                  <a:pt x="795840" y="658078"/>
                </a:lnTo>
                <a:lnTo>
                  <a:pt x="795887" y="657948"/>
                </a:lnTo>
                <a:lnTo>
                  <a:pt x="780364" y="648983"/>
                </a:lnTo>
                <a:close/>
              </a:path>
              <a:path w="930275" h="780415">
                <a:moveTo>
                  <a:pt x="871064" y="700241"/>
                </a:moveTo>
                <a:lnTo>
                  <a:pt x="869715" y="703490"/>
                </a:lnTo>
                <a:lnTo>
                  <a:pt x="867552" y="708799"/>
                </a:lnTo>
                <a:lnTo>
                  <a:pt x="867301" y="709469"/>
                </a:lnTo>
                <a:lnTo>
                  <a:pt x="867170" y="709760"/>
                </a:lnTo>
                <a:lnTo>
                  <a:pt x="866696" y="711140"/>
                </a:lnTo>
                <a:lnTo>
                  <a:pt x="875720" y="711930"/>
                </a:lnTo>
                <a:lnTo>
                  <a:pt x="871064" y="700241"/>
                </a:lnTo>
                <a:close/>
              </a:path>
              <a:path w="930275" h="780415">
                <a:moveTo>
                  <a:pt x="873149" y="529989"/>
                </a:moveTo>
                <a:lnTo>
                  <a:pt x="854953" y="534533"/>
                </a:lnTo>
                <a:lnTo>
                  <a:pt x="840380" y="546228"/>
                </a:lnTo>
                <a:lnTo>
                  <a:pt x="832400" y="557777"/>
                </a:lnTo>
                <a:lnTo>
                  <a:pt x="917090" y="617535"/>
                </a:lnTo>
                <a:lnTo>
                  <a:pt x="915080" y="620132"/>
                </a:lnTo>
                <a:lnTo>
                  <a:pt x="913313" y="622491"/>
                </a:lnTo>
                <a:lnTo>
                  <a:pt x="912996" y="622760"/>
                </a:lnTo>
                <a:lnTo>
                  <a:pt x="910766" y="626016"/>
                </a:lnTo>
                <a:lnTo>
                  <a:pt x="890872" y="658579"/>
                </a:lnTo>
                <a:lnTo>
                  <a:pt x="871064" y="700241"/>
                </a:lnTo>
                <a:lnTo>
                  <a:pt x="875720" y="711930"/>
                </a:lnTo>
                <a:lnTo>
                  <a:pt x="886720" y="711930"/>
                </a:lnTo>
                <a:lnTo>
                  <a:pt x="925174" y="606059"/>
                </a:lnTo>
                <a:lnTo>
                  <a:pt x="929648" y="587420"/>
                </a:lnTo>
                <a:lnTo>
                  <a:pt x="929066" y="572636"/>
                </a:lnTo>
                <a:lnTo>
                  <a:pt x="928943" y="569505"/>
                </a:lnTo>
                <a:lnTo>
                  <a:pt x="922223" y="553224"/>
                </a:lnTo>
                <a:lnTo>
                  <a:pt x="908651" y="539485"/>
                </a:lnTo>
                <a:lnTo>
                  <a:pt x="892029" y="531879"/>
                </a:lnTo>
                <a:lnTo>
                  <a:pt x="873149" y="529989"/>
                </a:lnTo>
                <a:close/>
              </a:path>
              <a:path w="930275" h="780415">
                <a:moveTo>
                  <a:pt x="869585" y="703811"/>
                </a:moveTo>
                <a:lnTo>
                  <a:pt x="783008" y="703811"/>
                </a:lnTo>
                <a:lnTo>
                  <a:pt x="866696" y="711140"/>
                </a:lnTo>
                <a:lnTo>
                  <a:pt x="867162" y="709760"/>
                </a:lnTo>
                <a:lnTo>
                  <a:pt x="869585" y="703811"/>
                </a:lnTo>
                <a:close/>
              </a:path>
              <a:path w="930275" h="780415">
                <a:moveTo>
                  <a:pt x="770339" y="672434"/>
                </a:moveTo>
                <a:lnTo>
                  <a:pt x="746461" y="672434"/>
                </a:lnTo>
                <a:lnTo>
                  <a:pt x="746917" y="673376"/>
                </a:lnTo>
                <a:lnTo>
                  <a:pt x="747628" y="674988"/>
                </a:lnTo>
                <a:lnTo>
                  <a:pt x="748272" y="676595"/>
                </a:lnTo>
                <a:lnTo>
                  <a:pt x="754079" y="689554"/>
                </a:lnTo>
                <a:lnTo>
                  <a:pt x="756886" y="696056"/>
                </a:lnTo>
                <a:lnTo>
                  <a:pt x="760159" y="703811"/>
                </a:lnTo>
                <a:lnTo>
                  <a:pt x="770339" y="672434"/>
                </a:lnTo>
                <a:close/>
              </a:path>
              <a:path w="930275" h="780415">
                <a:moveTo>
                  <a:pt x="795887" y="657948"/>
                </a:moveTo>
                <a:lnTo>
                  <a:pt x="779346" y="703490"/>
                </a:lnTo>
                <a:lnTo>
                  <a:pt x="783008" y="703811"/>
                </a:lnTo>
                <a:lnTo>
                  <a:pt x="781759" y="703811"/>
                </a:lnTo>
                <a:lnTo>
                  <a:pt x="831648" y="680339"/>
                </a:lnTo>
                <a:lnTo>
                  <a:pt x="795887" y="657948"/>
                </a:lnTo>
                <a:close/>
              </a:path>
              <a:path w="930275" h="780415">
                <a:moveTo>
                  <a:pt x="832400" y="557777"/>
                </a:moveTo>
                <a:lnTo>
                  <a:pt x="832126" y="558174"/>
                </a:lnTo>
                <a:lnTo>
                  <a:pt x="821005" y="588792"/>
                </a:lnTo>
                <a:lnTo>
                  <a:pt x="837885" y="622491"/>
                </a:lnTo>
                <a:lnTo>
                  <a:pt x="857755" y="666826"/>
                </a:lnTo>
                <a:lnTo>
                  <a:pt x="871064" y="700241"/>
                </a:lnTo>
                <a:lnTo>
                  <a:pt x="874637" y="691742"/>
                </a:lnTo>
                <a:lnTo>
                  <a:pt x="878394" y="683314"/>
                </a:lnTo>
                <a:lnTo>
                  <a:pt x="900117" y="642592"/>
                </a:lnTo>
                <a:lnTo>
                  <a:pt x="913111" y="622760"/>
                </a:lnTo>
                <a:lnTo>
                  <a:pt x="913177" y="622491"/>
                </a:lnTo>
                <a:lnTo>
                  <a:pt x="914429" y="620666"/>
                </a:lnTo>
                <a:lnTo>
                  <a:pt x="914680" y="620666"/>
                </a:lnTo>
                <a:lnTo>
                  <a:pt x="917090" y="617535"/>
                </a:lnTo>
                <a:lnTo>
                  <a:pt x="832400" y="557777"/>
                </a:lnTo>
                <a:close/>
              </a:path>
              <a:path w="930275" h="780415">
                <a:moveTo>
                  <a:pt x="716357" y="614299"/>
                </a:moveTo>
                <a:lnTo>
                  <a:pt x="739260" y="657948"/>
                </a:lnTo>
                <a:lnTo>
                  <a:pt x="744258" y="668277"/>
                </a:lnTo>
                <a:lnTo>
                  <a:pt x="746739" y="673376"/>
                </a:lnTo>
                <a:lnTo>
                  <a:pt x="748363" y="676595"/>
                </a:lnTo>
                <a:lnTo>
                  <a:pt x="747692" y="674988"/>
                </a:lnTo>
                <a:lnTo>
                  <a:pt x="746892" y="673376"/>
                </a:lnTo>
                <a:lnTo>
                  <a:pt x="746461" y="672434"/>
                </a:lnTo>
                <a:lnTo>
                  <a:pt x="770339" y="672434"/>
                </a:lnTo>
                <a:lnTo>
                  <a:pt x="771048" y="670250"/>
                </a:lnTo>
                <a:lnTo>
                  <a:pt x="780364" y="648983"/>
                </a:lnTo>
                <a:lnTo>
                  <a:pt x="759088" y="636706"/>
                </a:lnTo>
                <a:lnTo>
                  <a:pt x="721688" y="616883"/>
                </a:lnTo>
                <a:lnTo>
                  <a:pt x="716357" y="614299"/>
                </a:lnTo>
                <a:close/>
              </a:path>
              <a:path w="930275" h="780415">
                <a:moveTo>
                  <a:pt x="816788" y="580372"/>
                </a:moveTo>
                <a:lnTo>
                  <a:pt x="813173" y="585604"/>
                </a:lnTo>
                <a:lnTo>
                  <a:pt x="790039" y="626897"/>
                </a:lnTo>
                <a:lnTo>
                  <a:pt x="780364" y="648983"/>
                </a:lnTo>
                <a:lnTo>
                  <a:pt x="795899" y="657948"/>
                </a:lnTo>
                <a:lnTo>
                  <a:pt x="821005" y="588792"/>
                </a:lnTo>
                <a:lnTo>
                  <a:pt x="816788" y="580372"/>
                </a:lnTo>
                <a:close/>
              </a:path>
              <a:path w="930275" h="780415">
                <a:moveTo>
                  <a:pt x="42181" y="0"/>
                </a:moveTo>
                <a:lnTo>
                  <a:pt x="23678" y="8285"/>
                </a:lnTo>
                <a:lnTo>
                  <a:pt x="9171" y="22961"/>
                </a:lnTo>
                <a:lnTo>
                  <a:pt x="584" y="41186"/>
                </a:lnTo>
                <a:lnTo>
                  <a:pt x="0" y="62008"/>
                </a:lnTo>
                <a:lnTo>
                  <a:pt x="8080" y="80123"/>
                </a:lnTo>
                <a:lnTo>
                  <a:pt x="22472" y="94314"/>
                </a:lnTo>
                <a:lnTo>
                  <a:pt x="40824" y="103362"/>
                </a:lnTo>
                <a:lnTo>
                  <a:pt x="108759" y="124733"/>
                </a:lnTo>
                <a:lnTo>
                  <a:pt x="144140" y="136481"/>
                </a:lnTo>
                <a:lnTo>
                  <a:pt x="190682" y="153541"/>
                </a:lnTo>
                <a:lnTo>
                  <a:pt x="245388" y="176679"/>
                </a:lnTo>
                <a:lnTo>
                  <a:pt x="294022" y="200477"/>
                </a:lnTo>
                <a:lnTo>
                  <a:pt x="336775" y="224127"/>
                </a:lnTo>
                <a:lnTo>
                  <a:pt x="379271" y="250304"/>
                </a:lnTo>
                <a:lnTo>
                  <a:pt x="407482" y="269261"/>
                </a:lnTo>
                <a:lnTo>
                  <a:pt x="419639" y="278048"/>
                </a:lnTo>
                <a:lnTo>
                  <a:pt x="470773" y="318168"/>
                </a:lnTo>
                <a:lnTo>
                  <a:pt x="508010" y="350650"/>
                </a:lnTo>
                <a:lnTo>
                  <a:pt x="543741" y="384786"/>
                </a:lnTo>
                <a:lnTo>
                  <a:pt x="577896" y="420504"/>
                </a:lnTo>
                <a:lnTo>
                  <a:pt x="603204" y="449194"/>
                </a:lnTo>
                <a:lnTo>
                  <a:pt x="631036" y="483937"/>
                </a:lnTo>
                <a:lnTo>
                  <a:pt x="664811" y="530750"/>
                </a:lnTo>
                <a:lnTo>
                  <a:pt x="691987" y="572636"/>
                </a:lnTo>
                <a:lnTo>
                  <a:pt x="716357" y="614299"/>
                </a:lnTo>
                <a:lnTo>
                  <a:pt x="721688" y="616883"/>
                </a:lnTo>
                <a:lnTo>
                  <a:pt x="759088" y="636706"/>
                </a:lnTo>
                <a:lnTo>
                  <a:pt x="780364" y="648983"/>
                </a:lnTo>
                <a:lnTo>
                  <a:pt x="790039" y="626897"/>
                </a:lnTo>
                <a:lnTo>
                  <a:pt x="813173" y="585604"/>
                </a:lnTo>
                <a:lnTo>
                  <a:pt x="816788" y="580372"/>
                </a:lnTo>
                <a:lnTo>
                  <a:pt x="816123" y="579045"/>
                </a:lnTo>
                <a:lnTo>
                  <a:pt x="792483" y="536607"/>
                </a:lnTo>
                <a:lnTo>
                  <a:pt x="766980" y="495298"/>
                </a:lnTo>
                <a:lnTo>
                  <a:pt x="737611" y="452254"/>
                </a:lnTo>
                <a:lnTo>
                  <a:pt x="706278" y="410538"/>
                </a:lnTo>
                <a:lnTo>
                  <a:pt x="673054" y="370260"/>
                </a:lnTo>
                <a:lnTo>
                  <a:pt x="638015" y="331530"/>
                </a:lnTo>
                <a:lnTo>
                  <a:pt x="601234" y="294459"/>
                </a:lnTo>
                <a:lnTo>
                  <a:pt x="562787" y="259155"/>
                </a:lnTo>
                <a:lnTo>
                  <a:pt x="522746" y="225729"/>
                </a:lnTo>
                <a:lnTo>
                  <a:pt x="481187" y="194291"/>
                </a:lnTo>
                <a:lnTo>
                  <a:pt x="437170" y="163936"/>
                </a:lnTo>
                <a:lnTo>
                  <a:pt x="391967" y="135538"/>
                </a:lnTo>
                <a:lnTo>
                  <a:pt x="345473" y="109328"/>
                </a:lnTo>
                <a:lnTo>
                  <a:pt x="297580" y="85541"/>
                </a:lnTo>
                <a:lnTo>
                  <a:pt x="251753" y="65674"/>
                </a:lnTo>
                <a:lnTo>
                  <a:pt x="205138" y="47746"/>
                </a:lnTo>
                <a:lnTo>
                  <a:pt x="157954" y="31292"/>
                </a:lnTo>
                <a:lnTo>
                  <a:pt x="110422" y="15847"/>
                </a:lnTo>
                <a:lnTo>
                  <a:pt x="62760" y="946"/>
                </a:lnTo>
                <a:lnTo>
                  <a:pt x="42181" y="0"/>
                </a:lnTo>
                <a:close/>
              </a:path>
              <a:path w="930275" h="780415">
                <a:moveTo>
                  <a:pt x="914680" y="620666"/>
                </a:moveTo>
                <a:lnTo>
                  <a:pt x="914429" y="620666"/>
                </a:lnTo>
                <a:lnTo>
                  <a:pt x="912996" y="622760"/>
                </a:lnTo>
                <a:lnTo>
                  <a:pt x="913313" y="622491"/>
                </a:lnTo>
                <a:lnTo>
                  <a:pt x="914680" y="620666"/>
                </a:lnTo>
                <a:close/>
              </a:path>
              <a:path w="930275" h="780415">
                <a:moveTo>
                  <a:pt x="832126" y="558174"/>
                </a:moveTo>
                <a:lnTo>
                  <a:pt x="816788" y="580372"/>
                </a:lnTo>
                <a:lnTo>
                  <a:pt x="821005" y="588792"/>
                </a:lnTo>
                <a:lnTo>
                  <a:pt x="832126" y="558174"/>
                </a:lnTo>
                <a:close/>
              </a:path>
              <a:path w="930275" h="780415">
                <a:moveTo>
                  <a:pt x="832400" y="557777"/>
                </a:moveTo>
                <a:lnTo>
                  <a:pt x="832270" y="557777"/>
                </a:lnTo>
                <a:lnTo>
                  <a:pt x="832126" y="558174"/>
                </a:lnTo>
                <a:lnTo>
                  <a:pt x="832400" y="557777"/>
                </a:lnTo>
                <a:close/>
              </a:path>
            </a:pathLst>
          </a:custGeom>
          <a:solidFill>
            <a:srgbClr val="38A6B3"/>
          </a:solidFill>
        </p:spPr>
        <p:txBody>
          <a:bodyPr wrap="square" lIns="0" tIns="0" rIns="0" bIns="0" rtlCol="0"/>
          <a:lstStyle/>
          <a:p>
            <a:endParaRPr lang="en-US" noProof="0" dirty="0"/>
          </a:p>
        </p:txBody>
      </p:sp>
      <p:sp>
        <p:nvSpPr>
          <p:cNvPr id="15" name="ZoneTexte 14">
            <a:extLst>
              <a:ext uri="{FF2B5EF4-FFF2-40B4-BE49-F238E27FC236}">
                <a16:creationId xmlns:a16="http://schemas.microsoft.com/office/drawing/2014/main" id="{AF2CB664-356B-1620-2A7F-E8814279791A}"/>
              </a:ext>
            </a:extLst>
          </p:cNvPr>
          <p:cNvSpPr txBox="1"/>
          <p:nvPr/>
        </p:nvSpPr>
        <p:spPr>
          <a:xfrm>
            <a:off x="1365250" y="2759075"/>
            <a:ext cx="6248400" cy="5416868"/>
          </a:xfrm>
          <a:prstGeom prst="rect">
            <a:avLst/>
          </a:prstGeom>
          <a:noFill/>
          <a:ln w="19050">
            <a:solidFill>
              <a:srgbClr val="93D6E1"/>
            </a:solidFill>
          </a:ln>
        </p:spPr>
        <p:txBody>
          <a:bodyPr wrap="square" rtlCol="0">
            <a:spAutoFit/>
          </a:bodyPr>
          <a:lstStyle/>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Role: Cybersecurity coach specialized in MFA and password management.</a:t>
            </a:r>
          </a:p>
          <a:p>
            <a:pPr algn="ctr" rtl="0"/>
            <a:r>
              <a:rPr lang="en-US" sz="600" baseline="30000" noProof="0" dirty="0">
                <a:solidFill>
                  <a:schemeClr val="bg1">
                    <a:lumMod val="65000"/>
                  </a:schemeClr>
                </a:solidFill>
              </a:rPr>
              <a:t>First mandatory answer: "Hello, I'm your cybersecurity coach specializing in MFA and password management. How can I help you? To start well, can you tell me:</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What is your main operating system? (Windows, macOS, iPhone, Android)</a:t>
            </a:r>
          </a:p>
          <a:p>
            <a:pPr algn="ctr" rtl="0"/>
            <a:r>
              <a:rPr lang="en-US" sz="600" baseline="30000" noProof="0" dirty="0">
                <a:solidFill>
                  <a:schemeClr val="bg1">
                    <a:lumMod val="65000"/>
                  </a:schemeClr>
                </a:solidFill>
              </a:rPr>
              <a:t>Are you currently using a password manager? If so, which one?"</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Required Actions:</a:t>
            </a:r>
          </a:p>
          <a:p>
            <a:pPr algn="ctr" rtl="0"/>
            <a:r>
              <a:rPr lang="en-US" sz="600" baseline="30000" noProof="0" dirty="0">
                <a:solidFill>
                  <a:schemeClr val="bg1">
                    <a:lumMod val="65000"/>
                  </a:schemeClr>
                </a:solidFill>
              </a:rPr>
              <a:t>Ask for the user OS (Windows/MacOS/iPhone/Android) and password manager used</a:t>
            </a:r>
          </a:p>
          <a:p>
            <a:pPr algn="ctr" rtl="0"/>
            <a:r>
              <a:rPr lang="en-US" sz="600" baseline="30000" noProof="0" dirty="0">
                <a:solidFill>
                  <a:schemeClr val="bg1">
                    <a:lumMod val="65000"/>
                  </a:schemeClr>
                </a:solidFill>
              </a:rPr>
              <a:t>If no manager: offer KeePass adapted to the OS</a:t>
            </a:r>
          </a:p>
          <a:p>
            <a:pPr algn="ctr" rtl="0"/>
            <a:r>
              <a:rPr lang="en-US" sz="600" baseline="30000" noProof="0" dirty="0">
                <a:solidFill>
                  <a:schemeClr val="bg1">
                    <a:lumMod val="65000"/>
                  </a:schemeClr>
                </a:solidFill>
              </a:rPr>
              <a:t>Then ask if the user wants to enable MFA on a specific app (Google, Facebook, Outlook, TikTok etc.)?</a:t>
            </a:r>
          </a:p>
          <a:p>
            <a:pPr algn="ctr" rtl="0"/>
            <a:r>
              <a:rPr lang="en-US" sz="600" baseline="30000" noProof="0" dirty="0">
                <a:solidFill>
                  <a:schemeClr val="bg1">
                    <a:lumMod val="65000"/>
                  </a:schemeClr>
                </a:solidFill>
              </a:rPr>
              <a:t>Proceed in stages, without mixing instructions from different OSes</a:t>
            </a:r>
          </a:p>
          <a:p>
            <a:pPr algn="ctr" rtl="0"/>
            <a:r>
              <a:rPr lang="en-US" sz="600" baseline="30000" noProof="0" dirty="0">
                <a:solidFill>
                  <a:schemeClr val="bg1">
                    <a:lumMod val="65000"/>
                  </a:schemeClr>
                </a:solidFill>
              </a:rPr>
              <a:t>If the question is outside the scope: indicate "the guide does not contain this information" before a general answer</a:t>
            </a:r>
          </a:p>
          <a:p>
            <a:pPr algn="ctr" rtl="0"/>
            <a:r>
              <a:rPr lang="en-US" sz="600" baseline="30000" noProof="0" dirty="0">
                <a:solidFill>
                  <a:schemeClr val="bg1">
                    <a:lumMod val="65000"/>
                  </a:schemeClr>
                </a:solidFill>
              </a:rPr>
              <a:t>If app not covered/MFA block: redirect to https://2fa.directory/fr/</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I. MFA - Principles</a:t>
            </a:r>
          </a:p>
          <a:p>
            <a:pPr algn="ctr" rtl="0"/>
            <a:r>
              <a:rPr lang="en-US" sz="600" baseline="30000" noProof="0" dirty="0">
                <a:solidFill>
                  <a:schemeClr val="bg1">
                    <a:lumMod val="65000"/>
                  </a:schemeClr>
                </a:solidFill>
              </a:rPr>
              <a:t>Definition: Multi-factor authentication requiring 2+ proofs of identity.</a:t>
            </a:r>
          </a:p>
          <a:p>
            <a:pPr algn="ctr" rtl="0"/>
            <a:r>
              <a:rPr lang="en-US" sz="600" baseline="30000" noProof="0" dirty="0">
                <a:solidFill>
                  <a:schemeClr val="bg1">
                    <a:lumMod val="65000"/>
                  </a:schemeClr>
                </a:solidFill>
              </a:rPr>
              <a:t>Factors:</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Memorized: password, PIN, secret question</a:t>
            </a:r>
          </a:p>
          <a:p>
            <a:pPr algn="ctr" rtl="0"/>
            <a:r>
              <a:rPr lang="en-US" sz="600" baseline="30000" noProof="0" dirty="0">
                <a:solidFill>
                  <a:schemeClr val="bg1">
                    <a:lumMod val="65000"/>
                  </a:schemeClr>
                </a:solidFill>
              </a:rPr>
              <a:t>Physical: smartphone, U2F key, token</a:t>
            </a:r>
          </a:p>
          <a:p>
            <a:pPr algn="ctr" rtl="0"/>
            <a:r>
              <a:rPr lang="en-US" sz="600" baseline="30000" noProof="0" dirty="0">
                <a:solidFill>
                  <a:schemeClr val="bg1">
                    <a:lumMod val="65000"/>
                  </a:schemeClr>
                </a:solidFill>
              </a:rPr>
              <a:t>Biometric: fingerprint, facial, retinal</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Methods:</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OTP: temporary codes via apps (Google Authenticator, KeePass)</a:t>
            </a:r>
          </a:p>
          <a:p>
            <a:pPr algn="ctr" rtl="0"/>
            <a:r>
              <a:rPr lang="en-US" sz="600" baseline="30000" noProof="0" dirty="0">
                <a:solidFill>
                  <a:schemeClr val="bg1">
                    <a:lumMod val="65000"/>
                  </a:schemeClr>
                </a:solidFill>
              </a:rPr>
              <a:t>SMS: less secure</a:t>
            </a:r>
          </a:p>
          <a:p>
            <a:pPr algn="ctr" rtl="0"/>
            <a:r>
              <a:rPr lang="en-US" sz="600" baseline="30000" noProof="0" dirty="0">
                <a:solidFill>
                  <a:schemeClr val="bg1">
                    <a:lumMod val="65000"/>
                  </a:schemeClr>
                </a:solidFill>
              </a:rPr>
              <a:t>Biometrics</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Benefits: Protection against credential stuffing, phishing, regulatory compliance (GDPR, NIS2)</a:t>
            </a:r>
          </a:p>
          <a:p>
            <a:pPr algn="ctr" rtl="0"/>
            <a:r>
              <a:rPr lang="en-US" sz="600" baseline="30000" noProof="0" dirty="0">
                <a:solidFill>
                  <a:schemeClr val="bg1">
                    <a:lumMod val="65000"/>
                  </a:schemeClr>
                </a:solidFill>
              </a:rPr>
              <a:t>II. MFA Activation by Platform</a:t>
            </a:r>
          </a:p>
          <a:p>
            <a:pPr algn="ctr" rtl="0"/>
            <a:r>
              <a:rPr lang="en-US" sz="600" baseline="30000" noProof="0" dirty="0">
                <a:solidFill>
                  <a:schemeClr val="bg1">
                    <a:lumMod val="65000"/>
                  </a:schemeClr>
                </a:solidFill>
              </a:rPr>
              <a:t>Facebook: App&gt;Profile Menu&gt;Settings&gt;Accounts&gt;Password &amp; Security&gt;Two-factor authentication. Email code then choice: auth app/SMS/WhatsApp/security keys. OTP: copy secret key or QR.</a:t>
            </a:r>
          </a:p>
          <a:p>
            <a:pPr algn="ctr" rtl="0"/>
            <a:r>
              <a:rPr lang="en-US" sz="600" baseline="30000" noProof="0" dirty="0">
                <a:solidFill>
                  <a:schemeClr val="bg1">
                    <a:lumMod val="65000"/>
                  </a:schemeClr>
                </a:solidFill>
              </a:rPr>
              <a:t>Instagram: Profile&gt;Settings&gt;Security&gt;Two-factor authentication. Choice: third-party app/SMS. OTP: secret key or QR.</a:t>
            </a:r>
          </a:p>
          <a:p>
            <a:pPr algn="ctr" rtl="0"/>
            <a:r>
              <a:rPr lang="en-US" sz="600" baseline="30000" noProof="0" dirty="0">
                <a:solidFill>
                  <a:schemeClr val="bg1">
                    <a:lumMod val="65000"/>
                  </a:schemeClr>
                </a:solidFill>
              </a:rPr>
              <a:t>Twitter/X: Profile&gt;Settings&gt;Security and Access&gt;Security&gt;Two-factor authentication. Options: SMS/app auth/key security. OTP: QR or secret key.</a:t>
            </a:r>
          </a:p>
          <a:p>
            <a:pPr algn="ctr" rtl="0"/>
            <a:r>
              <a:rPr lang="en-US" sz="600" baseline="30000" noProof="0" dirty="0">
                <a:solidFill>
                  <a:schemeClr val="bg1">
                    <a:lumMod val="65000"/>
                  </a:schemeClr>
                </a:solidFill>
              </a:rPr>
              <a:t>TikTok: Profile&gt;Menu&gt;Settings&gt;Security&gt;Two-Step Verification. Options: SMS/email/app auth/password.</a:t>
            </a:r>
          </a:p>
          <a:p>
            <a:pPr algn="ctr" rtl="0"/>
            <a:r>
              <a:rPr lang="en-US" sz="600" baseline="30000" noProof="0" dirty="0">
                <a:solidFill>
                  <a:schemeClr val="bg1">
                    <a:lumMod val="65000"/>
                  </a:schemeClr>
                </a:solidFill>
              </a:rPr>
              <a:t>Google (YouTube/Gmail): https://myaccount.google.com/&gt;Security&gt;Two-step verification. Options: access keys/security/Google prompt/Authenticator/SMS/backup codes.</a:t>
            </a:r>
          </a:p>
          <a:p>
            <a:pPr algn="ctr" rtl="0"/>
            <a:r>
              <a:rPr lang="en-US" sz="600" baseline="30000" noProof="0" dirty="0">
                <a:solidFill>
                  <a:schemeClr val="bg1">
                    <a:lumMod val="65000"/>
                  </a:schemeClr>
                </a:solidFill>
              </a:rPr>
              <a:t>Amazon: Menu&gt;Your Account&gt;Login &amp; Security&gt;Two-Step Verification. Email code then choice method.</a:t>
            </a:r>
          </a:p>
          <a:p>
            <a:pPr algn="ctr" rtl="0"/>
            <a:r>
              <a:rPr lang="en-US" sz="600" baseline="30000" noProof="0" dirty="0">
                <a:solidFill>
                  <a:schemeClr val="bg1">
                    <a:lumMod val="65000"/>
                  </a:schemeClr>
                </a:solidFill>
              </a:rPr>
              <a:t>WhatsApp: Settings&gt;Account&gt;Two-Step Verification. Create 6-digit PIN.</a:t>
            </a:r>
          </a:p>
          <a:p>
            <a:pPr algn="ctr" rtl="0"/>
            <a:r>
              <a:rPr lang="en-US" sz="600" baseline="30000" noProof="0" dirty="0">
                <a:solidFill>
                  <a:schemeClr val="bg1">
                    <a:lumMod val="65000"/>
                  </a:schemeClr>
                </a:solidFill>
              </a:rPr>
              <a:t>Yahoo: Account Security Page&gt;Two-Step Verification&gt;Enable.</a:t>
            </a:r>
          </a:p>
          <a:p>
            <a:pPr algn="ctr" rtl="0"/>
            <a:r>
              <a:rPr lang="en-US" sz="600" baseline="30000" noProof="0" dirty="0">
                <a:solidFill>
                  <a:schemeClr val="bg1">
                    <a:lumMod val="65000"/>
                  </a:schemeClr>
                </a:solidFill>
              </a:rPr>
              <a:t>Outlook/Microsoft: https://login.microsoft.com/consumers/fido/get?mkt=EN-US&amp;lc=1036&amp;uiflavor=web&gt;Security&gt;Advanced options&gt;Two-step verification.</a:t>
            </a:r>
          </a:p>
          <a:p>
            <a:pPr algn="ctr" rtl="0"/>
            <a:r>
              <a:rPr lang="en-US" sz="600" baseline="30000" noProof="0" dirty="0">
                <a:solidFill>
                  <a:schemeClr val="bg1">
                    <a:lumMod val="65000"/>
                  </a:schemeClr>
                </a:solidFill>
              </a:rPr>
              <a:t>Snapchat: Profile&gt;Settings&gt;Two-factor authentication. SMS or app auth. If SMS: save backup code.</a:t>
            </a:r>
          </a:p>
          <a:p>
            <a:pPr algn="ctr" rtl="0"/>
            <a:r>
              <a:rPr lang="en-US" sz="600" baseline="30000" noProof="0" dirty="0">
                <a:solidFill>
                  <a:schemeClr val="bg1">
                    <a:lumMod val="65000"/>
                  </a:schemeClr>
                </a:solidFill>
              </a:rPr>
              <a:t>LinkedIn: Profile&gt;Preferences&gt;Login&gt;Two-Step Verification. Email then SMS or app auth.</a:t>
            </a:r>
          </a:p>
          <a:p>
            <a:pPr algn="ctr" rtl="0"/>
            <a:r>
              <a:rPr lang="en-US" sz="600" baseline="30000" noProof="0" dirty="0">
                <a:solidFill>
                  <a:schemeClr val="bg1">
                    <a:lumMod val="65000"/>
                  </a:schemeClr>
                </a:solidFill>
              </a:rPr>
              <a:t>III. Password Management</a:t>
            </a:r>
          </a:p>
          <a:p>
            <a:pPr algn="ctr" rtl="0"/>
            <a:r>
              <a:rPr lang="en-US" sz="600" baseline="30000" noProof="0" dirty="0">
                <a:solidFill>
                  <a:schemeClr val="bg1">
                    <a:lumMod val="65000"/>
                  </a:schemeClr>
                </a:solidFill>
              </a:rPr>
              <a:t>Importance: Single Master Password, Automatic Generation Strong Passwords (14+ Characters, Letters/Numbers/Symbols), Different Per Site.</a:t>
            </a:r>
          </a:p>
          <a:p>
            <a:pPr algn="ctr" rtl="0"/>
            <a:r>
              <a:rPr lang="en-US" sz="600" baseline="30000" noProof="0" dirty="0">
                <a:solidFill>
                  <a:schemeClr val="bg1">
                    <a:lumMod val="65000"/>
                  </a:schemeClr>
                </a:solidFill>
              </a:rPr>
              <a:t>IV. KeePass</a:t>
            </a:r>
          </a:p>
          <a:p>
            <a:pPr algn="ctr" rtl="0"/>
            <a:r>
              <a:rPr lang="en-US" sz="600" baseline="30000" noProof="0" dirty="0">
                <a:solidFill>
                  <a:schemeClr val="bg1">
                    <a:lumMod val="65000"/>
                  </a:schemeClr>
                </a:solidFill>
              </a:rPr>
              <a:t>Open source, CNIL recommended, encrypted vault, generates/stores OTP, offline, cloud synchronization possible.</a:t>
            </a:r>
          </a:p>
          <a:p>
            <a:pPr algn="ctr" rtl="0"/>
            <a:r>
              <a:rPr lang="en-US" sz="600" baseline="30000" noProof="0" dirty="0">
                <a:solidFill>
                  <a:schemeClr val="bg1">
                    <a:lumMod val="65000"/>
                  </a:schemeClr>
                </a:solidFill>
              </a:rPr>
              <a:t>Versions: KeePass (Windows), </a:t>
            </a:r>
            <a:r>
              <a:rPr lang="en-US" sz="600" baseline="30000" noProof="0" dirty="0" err="1">
                <a:solidFill>
                  <a:schemeClr val="bg1">
                    <a:lumMod val="65000"/>
                  </a:schemeClr>
                </a:solidFill>
              </a:rPr>
              <a:t>KeePassium</a:t>
            </a:r>
            <a:r>
              <a:rPr lang="en-US" sz="600" baseline="30000" noProof="0" dirty="0">
                <a:solidFill>
                  <a:schemeClr val="bg1">
                    <a:lumMod val="65000"/>
                  </a:schemeClr>
                </a:solidFill>
              </a:rPr>
              <a:t> (iOS), Keepass2Android (Android).</a:t>
            </a:r>
          </a:p>
          <a:p>
            <a:pPr algn="ctr" rtl="0"/>
            <a:r>
              <a:rPr lang="en-US" sz="600" baseline="30000" noProof="0" dirty="0">
                <a:solidFill>
                  <a:schemeClr val="bg1">
                    <a:lumMod val="65000"/>
                  </a:schemeClr>
                </a:solidFill>
              </a:rPr>
              <a:t>V. Installation KeePass</a:t>
            </a:r>
          </a:p>
          <a:p>
            <a:pPr algn="ctr" rtl="0"/>
            <a:r>
              <a:rPr lang="en-US" sz="600" baseline="30000" noProof="0" dirty="0">
                <a:solidFill>
                  <a:schemeClr val="bg1">
                    <a:lumMod val="65000"/>
                  </a:schemeClr>
                </a:solidFill>
              </a:rPr>
              <a:t>Windows:</a:t>
            </a:r>
          </a:p>
          <a:p>
            <a:pPr algn="ctr" rtl="0"/>
            <a:r>
              <a:rPr lang="en-US" sz="600" baseline="30000" noProof="0" dirty="0">
                <a:solidFill>
                  <a:schemeClr val="bg1">
                    <a:lumMod val="65000"/>
                  </a:schemeClr>
                </a:solidFill>
              </a:rPr>
              <a:t>Download: https://keepass.info/download.html. Install: accept license, associate .</a:t>
            </a:r>
            <a:r>
              <a:rPr lang="en-US" sz="600" baseline="30000" noProof="0" dirty="0" err="1">
                <a:solidFill>
                  <a:schemeClr val="bg1">
                    <a:lumMod val="65000"/>
                  </a:schemeClr>
                </a:solidFill>
              </a:rPr>
              <a:t>kdbx</a:t>
            </a:r>
            <a:r>
              <a:rPr lang="en-US" sz="600" baseline="30000" noProof="0" dirty="0">
                <a:solidFill>
                  <a:schemeClr val="bg1">
                    <a:lumMod val="65000"/>
                  </a:schemeClr>
                </a:solidFill>
              </a:rPr>
              <a:t>, create shortcut. Create Database: Secure Password, Name, Save, Print Emergency Sheet.</a:t>
            </a:r>
          </a:p>
          <a:p>
            <a:pPr algn="ctr" rtl="0"/>
            <a:r>
              <a:rPr lang="en-US" sz="600" baseline="30000" noProof="0" dirty="0">
                <a:solidFill>
                  <a:schemeClr val="bg1">
                    <a:lumMod val="65000"/>
                  </a:schemeClr>
                </a:solidFill>
              </a:rPr>
              <a:t>Ios:</a:t>
            </a:r>
          </a:p>
          <a:p>
            <a:pPr algn="ctr" rtl="0"/>
            <a:r>
              <a:rPr lang="en-US" sz="600" baseline="30000" noProof="0" dirty="0">
                <a:solidFill>
                  <a:schemeClr val="bg1">
                    <a:lumMod val="65000"/>
                  </a:schemeClr>
                </a:solidFill>
              </a:rPr>
              <a:t>App Store&gt;</a:t>
            </a:r>
            <a:r>
              <a:rPr lang="en-US" sz="600" baseline="30000" noProof="0" dirty="0" err="1">
                <a:solidFill>
                  <a:schemeClr val="bg1">
                    <a:lumMod val="65000"/>
                  </a:schemeClr>
                </a:solidFill>
              </a:rPr>
              <a:t>KeePassium</a:t>
            </a:r>
            <a:r>
              <a:rPr lang="en-US" sz="600" baseline="30000" noProof="0" dirty="0">
                <a:solidFill>
                  <a:schemeClr val="bg1">
                    <a:lumMod val="65000"/>
                  </a:schemeClr>
                </a:solidFill>
              </a:rPr>
              <a:t>. Create Base: New Database, Password, Name, Choose Location. Add Entries: New Entry. Autofill: Settings&gt;Passwords&gt;Autofill&gt;</a:t>
            </a:r>
            <a:r>
              <a:rPr lang="en-US" sz="600" baseline="30000" noProof="0" dirty="0" err="1">
                <a:solidFill>
                  <a:schemeClr val="bg1">
                    <a:lumMod val="65000"/>
                  </a:schemeClr>
                </a:solidFill>
              </a:rPr>
              <a:t>KeePassium</a:t>
            </a:r>
            <a:r>
              <a:rPr lang="en-US" sz="600" baseline="30000" noProof="0" dirty="0">
                <a:solidFill>
                  <a:schemeClr val="bg1">
                    <a:lumMod val="65000"/>
                  </a:schemeClr>
                </a:solidFill>
              </a:rPr>
              <a:t>. OTP: Settings&gt;AutoFill Passwords.</a:t>
            </a:r>
          </a:p>
          <a:p>
            <a:pPr algn="ctr" rtl="0"/>
            <a:r>
              <a:rPr lang="en-US" sz="600" baseline="30000" noProof="0" dirty="0">
                <a:solidFill>
                  <a:schemeClr val="bg1">
                    <a:lumMod val="65000"/>
                  </a:schemeClr>
                </a:solidFill>
              </a:rPr>
              <a:t>Android:</a:t>
            </a:r>
          </a:p>
          <a:p>
            <a:pPr algn="ctr" rtl="0"/>
            <a:r>
              <a:rPr lang="en-US" sz="600" baseline="30000" noProof="0" dirty="0">
                <a:solidFill>
                  <a:schemeClr val="bg1">
                    <a:lumMod val="65000"/>
                  </a:schemeClr>
                </a:solidFill>
              </a:rPr>
              <a:t>Download: https://github.com/PhilippC/keepass2android or https://play.google.com/store/apps/details?id=keepass2android.keepass2android&amp;hl=en-US. Fill Service: Settings&gt;Global Management&gt;Passwords&gt;Fill Service&gt;Keepass2Android. Create base: choose location, password. Create groups/entries.</a:t>
            </a:r>
          </a:p>
          <a:p>
            <a:pPr algn="ctr" rtl="0"/>
            <a:r>
              <a:rPr lang="en-US" sz="600" baseline="30000" noProof="0" dirty="0" err="1">
                <a:solidFill>
                  <a:schemeClr val="bg1">
                    <a:lumMod val="65000"/>
                  </a:schemeClr>
                </a:solidFill>
              </a:rPr>
              <a:t>Sauvegarde</a:t>
            </a:r>
            <a:r>
              <a:rPr lang="en-US" sz="600" baseline="30000" noProof="0" dirty="0">
                <a:solidFill>
                  <a:schemeClr val="bg1">
                    <a:lumMod val="65000"/>
                  </a:schemeClr>
                </a:solidFill>
              </a:rPr>
              <a:t> .</a:t>
            </a:r>
            <a:r>
              <a:rPr lang="en-US" sz="600" baseline="30000" noProof="0" dirty="0" err="1">
                <a:solidFill>
                  <a:schemeClr val="bg1">
                    <a:lumMod val="65000"/>
                  </a:schemeClr>
                </a:solidFill>
              </a:rPr>
              <a:t>kdbx</a:t>
            </a:r>
            <a:r>
              <a:rPr lang="en-US" sz="600" baseline="30000" noProof="0" dirty="0">
                <a:solidFill>
                  <a:schemeClr val="bg1">
                    <a:lumMod val="65000"/>
                  </a:schemeClr>
                </a:solidFill>
              </a:rPr>
              <a:t>: iCloud, Google Drive, NAS, USB </a:t>
            </a:r>
            <a:r>
              <a:rPr lang="en-US" sz="600" baseline="30000" noProof="0" dirty="0" err="1">
                <a:solidFill>
                  <a:schemeClr val="bg1">
                    <a:lumMod val="65000"/>
                  </a:schemeClr>
                </a:solidFill>
              </a:rPr>
              <a:t>chiffrée</a:t>
            </a:r>
            <a:r>
              <a:rPr lang="en-US" sz="600" baseline="30000" noProof="0" dirty="0">
                <a:solidFill>
                  <a:schemeClr val="bg1">
                    <a:lumMod val="65000"/>
                  </a:schemeClr>
                </a:solidFill>
              </a:rPr>
              <a:t>.</a:t>
            </a:r>
          </a:p>
          <a:p>
            <a:pPr algn="ctr" rtl="0"/>
            <a:r>
              <a:rPr lang="en-US" sz="600" baseline="30000" noProof="0" dirty="0">
                <a:solidFill>
                  <a:schemeClr val="bg1">
                    <a:lumMod val="65000"/>
                  </a:schemeClr>
                </a:solidFill>
              </a:rPr>
              <a:t>VI. Configuration OTP</a:t>
            </a:r>
          </a:p>
          <a:p>
            <a:pPr algn="ctr" rtl="0"/>
            <a:r>
              <a:rPr lang="en-US" sz="600" baseline="30000" noProof="0" dirty="0">
                <a:solidFill>
                  <a:schemeClr val="bg1">
                    <a:lumMod val="65000"/>
                  </a:schemeClr>
                </a:solidFill>
              </a:rPr>
              <a:t>iOS/</a:t>
            </a:r>
            <a:r>
              <a:rPr lang="en-US" sz="600" baseline="30000" noProof="0" dirty="0" err="1">
                <a:solidFill>
                  <a:schemeClr val="bg1">
                    <a:lumMod val="65000"/>
                  </a:schemeClr>
                </a:solidFill>
              </a:rPr>
              <a:t>KeePassium</a:t>
            </a:r>
            <a:r>
              <a:rPr lang="en-US" sz="600" baseline="30000" noProof="0" dirty="0">
                <a:solidFill>
                  <a:schemeClr val="bg1">
                    <a:lumMod val="65000"/>
                  </a:schemeClr>
                </a:solidFill>
              </a:rPr>
              <a:t>: QR or manual secret key. iOS limitation: manual copy and paste or Apple Passwords/Microsoft Authenticator.</a:t>
            </a:r>
          </a:p>
          <a:p>
            <a:pPr algn="ctr" rtl="0"/>
            <a:r>
              <a:rPr lang="en-US" sz="600" baseline="30000" noProof="0" dirty="0">
                <a:solidFill>
                  <a:schemeClr val="bg1">
                    <a:lumMod val="65000"/>
                  </a:schemeClr>
                </a:solidFill>
              </a:rPr>
              <a:t>Android/Keepass2Android: New entry&gt;TOTP&gt;key Base32, SHA-1, 30sec. Generate: clock icon. QR scanner available.</a:t>
            </a:r>
          </a:p>
          <a:p>
            <a:pPr algn="ctr" rtl="0"/>
            <a:r>
              <a:rPr lang="en-US" sz="600" baseline="30000" noProof="0" dirty="0">
                <a:solidFill>
                  <a:schemeClr val="bg1">
                    <a:lumMod val="65000"/>
                  </a:schemeClr>
                </a:solidFill>
              </a:rPr>
              <a:t>OTP Operation: Enable 2FA service&gt;QR Scanner or Copy Key&gt;App generates 6 digits/30sec code&gt;Login: </a:t>
            </a:r>
            <a:r>
              <a:rPr lang="en-US" sz="600" baseline="30000" noProof="0" dirty="0" err="1">
                <a:solidFill>
                  <a:schemeClr val="bg1">
                    <a:lumMod val="65000"/>
                  </a:schemeClr>
                </a:solidFill>
              </a:rPr>
              <a:t>user+password+OTP</a:t>
            </a:r>
            <a:r>
              <a:rPr lang="en-US" sz="600" baseline="30000" noProof="0" dirty="0">
                <a:solidFill>
                  <a:schemeClr val="bg1">
                    <a:lumMod val="65000"/>
                  </a:schemeClr>
                </a:solidFill>
              </a:rPr>
              <a:t>.</a:t>
            </a:r>
          </a:p>
          <a:p>
            <a:pPr algn="ctr" rtl="0"/>
            <a:r>
              <a:rPr lang="en-US" sz="600" baseline="30000" noProof="0" dirty="0">
                <a:solidFill>
                  <a:schemeClr val="bg1">
                    <a:lumMod val="65000"/>
                  </a:schemeClr>
                </a:solidFill>
              </a:rPr>
              <a:t>VII. Recovery access</a:t>
            </a:r>
          </a:p>
          <a:p>
            <a:pPr algn="ctr" rtl="0"/>
            <a:r>
              <a:rPr lang="en-US" sz="600" baseline="30000" noProof="0" dirty="0">
                <a:solidFill>
                  <a:schemeClr val="bg1">
                    <a:lumMod val="65000"/>
                  </a:schemeClr>
                </a:solidFill>
              </a:rPr>
              <a:t>Recovery codes</a:t>
            </a:r>
          </a:p>
          <a:p>
            <a:pPr algn="ctr" rtl="0"/>
            <a:r>
              <a:rPr lang="en-US" sz="600" baseline="30000" noProof="0" dirty="0">
                <a:solidFill>
                  <a:schemeClr val="bg1">
                    <a:lumMod val="65000"/>
                  </a:schemeClr>
                </a:solidFill>
              </a:rPr>
              <a:t>Windows/Microsoft: Microsoft Account&gt;Security&gt;Manage Login&gt;Recovery Code&gt;Build. Print/store securely.</a:t>
            </a:r>
          </a:p>
          <a:p>
            <a:pPr algn="ctr" rtl="0"/>
            <a:r>
              <a:rPr lang="en-US" sz="600" baseline="30000" noProof="0" dirty="0">
                <a:solidFill>
                  <a:schemeClr val="bg1">
                    <a:lumMod val="65000"/>
                  </a:schemeClr>
                </a:solidFill>
              </a:rPr>
              <a:t>iPhone: Settings&gt;[Name]&gt;Password&gt;Rescue Key&gt;Activate. Note key, confirm. Attention: https://support.apple.com/fr-fr/118574</a:t>
            </a:r>
          </a:p>
          <a:p>
            <a:pPr algn="ctr" rtl="0"/>
            <a:r>
              <a:rPr lang="en-US" sz="600" baseline="30000" noProof="0" dirty="0">
                <a:solidFill>
                  <a:schemeClr val="bg1">
                    <a:lumMod val="65000"/>
                  </a:schemeClr>
                </a:solidFill>
              </a:rPr>
              <a:t>Mac: Apple Menu&gt;Settings&gt;[Apple ID]&gt;Password&gt;Rescue Key&gt;Activate. Copy, confirm.</a:t>
            </a:r>
          </a:p>
          <a:p>
            <a:pPr algn="ctr" rtl="0"/>
            <a:r>
              <a:rPr lang="en-US" sz="600" baseline="30000" noProof="0" dirty="0">
                <a:solidFill>
                  <a:schemeClr val="bg1">
                    <a:lumMod val="65000"/>
                  </a:schemeClr>
                </a:solidFill>
              </a:rPr>
              <a:t>Android/Google: Settings&gt;Google&gt;Account&gt;Security&gt;Two-Step Validation&gt;Backup Codes. Generate/download/print. File: Backup-codes-googlexxxx.txt.</a:t>
            </a:r>
          </a:p>
          <a:p>
            <a:pPr algn="ctr" rtl="0"/>
            <a:r>
              <a:rPr lang="en-US" sz="600" baseline="30000" noProof="0" dirty="0">
                <a:solidFill>
                  <a:schemeClr val="bg1">
                    <a:lumMod val="65000"/>
                  </a:schemeClr>
                </a:solidFill>
              </a:rPr>
              <a:t>Emergency contacts</a:t>
            </a:r>
          </a:p>
          <a:p>
            <a:pPr algn="ctr" rtl="0"/>
            <a:r>
              <a:rPr lang="en-US" sz="600" baseline="30000" noProof="0" dirty="0">
                <a:solidFill>
                  <a:schemeClr val="bg1">
                    <a:lumMod val="65000"/>
                  </a:schemeClr>
                </a:solidFill>
              </a:rPr>
              <a:t>Windows: Microsoft Account&gt;Basic Security Options&gt;Add Security Info&gt;Email/Phone.</a:t>
            </a:r>
          </a:p>
          <a:p>
            <a:pPr algn="ctr" rtl="0"/>
            <a:r>
              <a:rPr lang="en-US" sz="600" baseline="30000" noProof="0" dirty="0">
                <a:solidFill>
                  <a:schemeClr val="bg1">
                    <a:lumMod val="65000"/>
                  </a:schemeClr>
                </a:solidFill>
              </a:rPr>
              <a:t>iOS: Settings&gt;[Apple ID]&gt;Password&gt;Contacts recovery&gt;Add.</a:t>
            </a:r>
          </a:p>
          <a:p>
            <a:pPr algn="ctr" rtl="0"/>
            <a:r>
              <a:rPr lang="en-US" sz="600" baseline="30000" noProof="0" dirty="0">
                <a:solidFill>
                  <a:schemeClr val="bg1">
                    <a:lumMod val="65000"/>
                  </a:schemeClr>
                </a:solidFill>
              </a:rPr>
              <a:t>Android: https://www.google.com/account/about/?hl=en&gt;Security&gt;Google Login&gt;Add Email/Phone Recovery.</a:t>
            </a:r>
          </a:p>
          <a:p>
            <a:pPr algn="ctr" rtl="0"/>
            <a:r>
              <a:rPr lang="en-US" sz="600" baseline="30000" noProof="0" dirty="0">
                <a:solidFill>
                  <a:schemeClr val="bg1">
                    <a:lumMod val="65000"/>
                  </a:schemeClr>
                </a:solidFill>
              </a:rPr>
              <a:t>Best practices</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Unique/strong passwords per site</a:t>
            </a:r>
          </a:p>
          <a:p>
            <a:pPr algn="ctr" rtl="0"/>
            <a:r>
              <a:rPr lang="en-US" sz="600" baseline="30000" noProof="0" dirty="0">
                <a:solidFill>
                  <a:schemeClr val="bg1">
                    <a:lumMod val="65000"/>
                  </a:schemeClr>
                </a:solidFill>
              </a:rPr>
              <a:t>Enable MFA everywhere possible</a:t>
            </a:r>
          </a:p>
          <a:p>
            <a:pPr algn="ctr" rtl="0"/>
            <a:r>
              <a:rPr lang="en-US" sz="600" baseline="30000" noProof="0" dirty="0">
                <a:solidFill>
                  <a:schemeClr val="bg1">
                    <a:lumMod val="65000"/>
                  </a:schemeClr>
                </a:solidFill>
              </a:rPr>
              <a:t>Back up recovery codes</a:t>
            </a:r>
          </a:p>
          <a:p>
            <a:pPr algn="ctr" rtl="0"/>
            <a:r>
              <a:rPr lang="en-US" sz="600" baseline="30000" noProof="0" dirty="0">
                <a:solidFill>
                  <a:schemeClr val="bg1">
                    <a:lumMod val="65000"/>
                  </a:schemeClr>
                </a:solidFill>
              </a:rPr>
              <a:t>Never share codes/keys</a:t>
            </a:r>
          </a:p>
          <a:p>
            <a:pPr algn="ctr" rtl="0"/>
            <a:r>
              <a:rPr lang="en-US" sz="600" baseline="30000" noProof="0" dirty="0">
                <a:solidFill>
                  <a:schemeClr val="bg1">
                    <a:lumMod val="65000"/>
                  </a:schemeClr>
                </a:solidFill>
              </a:rPr>
              <a:t>Multiple copies based on KeePass</a:t>
            </a:r>
          </a:p>
          <a:p>
            <a:pPr algn="ctr" rtl="0"/>
            <a:r>
              <a:rPr lang="en-US" sz="600" baseline="30000" noProof="0" dirty="0">
                <a:solidFill>
                  <a:schemeClr val="bg1">
                    <a:lumMod val="65000"/>
                  </a:schemeClr>
                </a:solidFill>
              </a:rPr>
              <a:t>Reliable emergency contacts</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endParaRPr lang="en-US" sz="600" noProof="0" dirty="0">
              <a:solidFill>
                <a:schemeClr val="bg1">
                  <a:lumMod val="65000"/>
                </a:schemeClr>
              </a:solidFill>
            </a:endParaRPr>
          </a:p>
        </p:txBody>
      </p:sp>
      <p:sp>
        <p:nvSpPr>
          <p:cNvPr id="16" name="ZoneTexte 15">
            <a:extLst>
              <a:ext uri="{FF2B5EF4-FFF2-40B4-BE49-F238E27FC236}">
                <a16:creationId xmlns:a16="http://schemas.microsoft.com/office/drawing/2014/main" id="{E74C324E-F775-AE38-A655-D1960B33942D}"/>
              </a:ext>
            </a:extLst>
          </p:cNvPr>
          <p:cNvSpPr txBox="1"/>
          <p:nvPr/>
        </p:nvSpPr>
        <p:spPr>
          <a:xfrm>
            <a:off x="1212850" y="9006461"/>
            <a:ext cx="17727157" cy="1323439"/>
          </a:xfrm>
          <a:prstGeom prst="rect">
            <a:avLst/>
          </a:prstGeom>
          <a:noFill/>
        </p:spPr>
        <p:txBody>
          <a:bodyPr wrap="square">
            <a:spAutoFit/>
          </a:bodyPr>
          <a:lstStyle/>
          <a:p>
            <a:pPr algn="ctr">
              <a:buNone/>
            </a:pPr>
            <a:r>
              <a:rPr lang="en-US" sz="4000" b="1" noProof="0" dirty="0">
                <a:solidFill>
                  <a:schemeClr val="tx1"/>
                </a:solidFill>
                <a:latin typeface="+mn-lt"/>
              </a:rPr>
              <a:t>Copy and paste the prompt "cybersecurity coach"</a:t>
            </a:r>
            <a:br>
              <a:rPr lang="en-US" sz="4000" b="1" noProof="0" dirty="0">
                <a:solidFill>
                  <a:schemeClr val="tx1"/>
                </a:solidFill>
                <a:latin typeface="+mn-lt"/>
              </a:rPr>
            </a:br>
            <a:r>
              <a:rPr lang="en-US" sz="4000" b="1" noProof="0" dirty="0">
                <a:solidFill>
                  <a:schemeClr val="tx1"/>
                </a:solidFill>
                <a:latin typeface="+mn-lt"/>
              </a:rPr>
              <a:t> into the instruction bar and send</a:t>
            </a:r>
            <a:endParaRPr lang="en-US" sz="4000" noProof="0" dirty="0">
              <a:solidFill>
                <a:schemeClr val="tx1"/>
              </a:solidFill>
              <a:effectLst/>
              <a:latin typeface="+mn-lt"/>
            </a:endParaRPr>
          </a:p>
        </p:txBody>
      </p:sp>
      <p:sp>
        <p:nvSpPr>
          <p:cNvPr id="17" name="ZoneTexte 16">
            <a:extLst>
              <a:ext uri="{FF2B5EF4-FFF2-40B4-BE49-F238E27FC236}">
                <a16:creationId xmlns:a16="http://schemas.microsoft.com/office/drawing/2014/main" id="{B1071AC2-0BB7-A4FA-B4AA-54E4E11DB7BD}"/>
              </a:ext>
            </a:extLst>
          </p:cNvPr>
          <p:cNvSpPr txBox="1"/>
          <p:nvPr/>
        </p:nvSpPr>
        <p:spPr>
          <a:xfrm>
            <a:off x="1365250" y="1951721"/>
            <a:ext cx="6248400" cy="523220"/>
          </a:xfrm>
          <a:prstGeom prst="rect">
            <a:avLst/>
          </a:prstGeom>
          <a:noFill/>
        </p:spPr>
        <p:txBody>
          <a:bodyPr wrap="square">
            <a:spAutoFit/>
          </a:bodyPr>
          <a:lstStyle/>
          <a:p>
            <a:pPr algn="ctr">
              <a:buNone/>
            </a:pPr>
            <a:r>
              <a:rPr lang="en-US" sz="2800" b="1" noProof="0" dirty="0">
                <a:solidFill>
                  <a:srgbClr val="38A6B3"/>
                </a:solidFill>
                <a:latin typeface="+mn-lt"/>
              </a:rPr>
              <a:t>https://aka.ms/prompt-cyber</a:t>
            </a:r>
            <a:endParaRPr lang="en-US" sz="2800" noProof="0" dirty="0">
              <a:solidFill>
                <a:srgbClr val="38A6B3"/>
              </a:solidFill>
              <a:effectLst/>
              <a:latin typeface="+mn-lt"/>
            </a:endParaRPr>
          </a:p>
        </p:txBody>
      </p:sp>
      <p:sp>
        <p:nvSpPr>
          <p:cNvPr id="4" name="Forme libre : forme 3">
            <a:extLst>
              <a:ext uri="{FF2B5EF4-FFF2-40B4-BE49-F238E27FC236}">
                <a16:creationId xmlns:a16="http://schemas.microsoft.com/office/drawing/2014/main" id="{A374CC3E-038C-9C76-9C2E-9C754D0CFAC5}"/>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B256C043-CE3C-54EE-5713-F6CA82301ADF}"/>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7" name="Forme libre : forme 6">
            <a:extLst>
              <a:ext uri="{FF2B5EF4-FFF2-40B4-BE49-F238E27FC236}">
                <a16:creationId xmlns:a16="http://schemas.microsoft.com/office/drawing/2014/main" id="{125081F4-0E0B-7620-E62D-C3A83BD44EDF}"/>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9" name="Graphique 5">
            <a:extLst>
              <a:ext uri="{FF2B5EF4-FFF2-40B4-BE49-F238E27FC236}">
                <a16:creationId xmlns:a16="http://schemas.microsoft.com/office/drawing/2014/main" id="{DC9ECF1A-9190-7759-5F57-7A109E6253AE}"/>
              </a:ext>
            </a:extLst>
          </p:cNvPr>
          <p:cNvGrpSpPr/>
          <p:nvPr/>
        </p:nvGrpSpPr>
        <p:grpSpPr>
          <a:xfrm>
            <a:off x="828434" y="573001"/>
            <a:ext cx="18467632" cy="433577"/>
            <a:chOff x="828434" y="573001"/>
            <a:chExt cx="18467632" cy="433577"/>
          </a:xfrm>
        </p:grpSpPr>
        <p:sp>
          <p:nvSpPr>
            <p:cNvPr id="14" name="Forme libre : forme 13">
              <a:extLst>
                <a:ext uri="{FF2B5EF4-FFF2-40B4-BE49-F238E27FC236}">
                  <a16:creationId xmlns:a16="http://schemas.microsoft.com/office/drawing/2014/main" id="{96402195-B895-9C31-9B4A-4D9969AE9C04}"/>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6EDBAD79-E353-97C2-2405-43AC83248ADF}"/>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70A36646-E824-321C-7111-0EEDE23A5C33}"/>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FDBCABE3-44C3-04E1-E38A-1D1C006C107A}"/>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22616EBE-057E-20A9-D54F-196FB3957023}"/>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0597E01C-F6F3-6CFA-2B97-A30EDBB38855}"/>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9644DAA4-95C2-92BB-AEED-E84E16AE43F3}"/>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04520450-932C-42BF-AA5D-2880463BB8DE}"/>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F6A9E8B8-5458-13DD-F6B6-BF5129B9ECC0}"/>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86256272-D200-4181-8F05-69D1EAF1D328}"/>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744CB42A-E196-1EAA-F599-E6D6899312CD}"/>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8C9FE6CE-C04F-3939-DFFD-A3477CE58B0F}"/>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5A57B061-6D44-1505-FCA6-97632FEE2AB1}"/>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18679AF5-7786-F6FC-83DB-97D231814C1F}"/>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2A011E32-0591-D457-2119-9439EFA026BD}"/>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A984173B-A534-BD88-0CE1-78B8071158CD}"/>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C9057870-86AF-EB42-3B1D-B45175574453}"/>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617FB3D6-FDC8-76EC-5709-7BDCED71B77C}"/>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B351810D-CCDD-A4E5-D4B2-03532FC28851}"/>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9598B85D-4D08-3328-51D4-63EF2B712CBA}"/>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A48817EB-9C15-90A5-58C1-9BC47FCA7AF7}"/>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3BB09D49-BD31-CCCF-9769-08B27CCBDB5C}"/>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34C88406-1728-DDAC-9D5D-45D96CA19A98}"/>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0122550C-1A47-1767-B84B-C8338990E846}"/>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861A303D-1B7D-9E36-7B9A-82CE7246C42F}"/>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0F05F82B-03F0-C1AF-A1D3-36A68BA11105}"/>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3" name="object 11">
            <a:extLst>
              <a:ext uri="{FF2B5EF4-FFF2-40B4-BE49-F238E27FC236}">
                <a16:creationId xmlns:a16="http://schemas.microsoft.com/office/drawing/2014/main" id="{24307EFE-9C27-AF87-46BF-874797A99D50}"/>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37211620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87B9D-8330-05BD-611F-F7139ED8DF7E}"/>
            </a:ext>
          </a:extLst>
        </p:cNvPr>
        <p:cNvGrpSpPr/>
        <p:nvPr/>
      </p:nvGrpSpPr>
      <p:grpSpPr>
        <a:xfrm>
          <a:off x="0" y="0"/>
          <a:ext cx="0" cy="0"/>
          <a:chOff x="0" y="0"/>
          <a:chExt cx="0" cy="0"/>
        </a:xfrm>
      </p:grpSpPr>
      <p:pic>
        <p:nvPicPr>
          <p:cNvPr id="2" name="object 3">
            <a:extLst>
              <a:ext uri="{FF2B5EF4-FFF2-40B4-BE49-F238E27FC236}">
                <a16:creationId xmlns:a16="http://schemas.microsoft.com/office/drawing/2014/main" id="{D7E9A9A2-CDC1-BA46-4885-2DDC4E6D8C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890486" y="1762763"/>
            <a:ext cx="626640" cy="715664"/>
          </a:xfrm>
          <a:prstGeom prst="rect">
            <a:avLst/>
          </a:prstGeom>
        </p:spPr>
      </p:pic>
      <p:sp>
        <p:nvSpPr>
          <p:cNvPr id="3" name="object 4">
            <a:extLst>
              <a:ext uri="{FF2B5EF4-FFF2-40B4-BE49-F238E27FC236}">
                <a16:creationId xmlns:a16="http://schemas.microsoft.com/office/drawing/2014/main" id="{4125B91B-D20C-26B3-AFE4-0FBFD1694E3A}"/>
              </a:ext>
            </a:extLst>
          </p:cNvPr>
          <p:cNvSpPr/>
          <p:nvPr/>
        </p:nvSpPr>
        <p:spPr>
          <a:xfrm>
            <a:off x="13092459" y="4678716"/>
            <a:ext cx="5049520" cy="1654175"/>
          </a:xfrm>
          <a:custGeom>
            <a:avLst/>
            <a:gdLst/>
            <a:ahLst/>
            <a:cxnLst/>
            <a:rect l="l" t="t" r="r" b="b"/>
            <a:pathLst>
              <a:path w="5049519" h="1654175">
                <a:moveTo>
                  <a:pt x="471757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4257964" y="1388093"/>
                </a:lnTo>
                <a:lnTo>
                  <a:pt x="4268567" y="1408469"/>
                </a:lnTo>
                <a:lnTo>
                  <a:pt x="4301295" y="1459298"/>
                </a:lnTo>
                <a:lnTo>
                  <a:pt x="4351375" y="1516822"/>
                </a:lnTo>
                <a:lnTo>
                  <a:pt x="4383666" y="1545567"/>
                </a:lnTo>
                <a:lnTo>
                  <a:pt x="4421190" y="1572952"/>
                </a:lnTo>
                <a:lnTo>
                  <a:pt x="4464245" y="1597967"/>
                </a:lnTo>
                <a:lnTo>
                  <a:pt x="4513128" y="1619599"/>
                </a:lnTo>
                <a:lnTo>
                  <a:pt x="4568138" y="1636838"/>
                </a:lnTo>
                <a:lnTo>
                  <a:pt x="4629573" y="1648673"/>
                </a:lnTo>
                <a:lnTo>
                  <a:pt x="4697732" y="1654093"/>
                </a:lnTo>
                <a:lnTo>
                  <a:pt x="4772912" y="1652085"/>
                </a:lnTo>
                <a:lnTo>
                  <a:pt x="4717286" y="1581046"/>
                </a:lnTo>
                <a:lnTo>
                  <a:pt x="4684873" y="1529867"/>
                </a:lnTo>
                <a:lnTo>
                  <a:pt x="4663186" y="1473799"/>
                </a:lnTo>
                <a:lnTo>
                  <a:pt x="4639743" y="1388093"/>
                </a:lnTo>
                <a:lnTo>
                  <a:pt x="4717573" y="1388093"/>
                </a:lnTo>
                <a:lnTo>
                  <a:pt x="4766574" y="1384498"/>
                </a:lnTo>
                <a:lnTo>
                  <a:pt x="4813343" y="1374054"/>
                </a:lnTo>
                <a:lnTo>
                  <a:pt x="4857367" y="1357275"/>
                </a:lnTo>
                <a:lnTo>
                  <a:pt x="4898133" y="1334672"/>
                </a:lnTo>
                <a:lnTo>
                  <a:pt x="4935127" y="1306759"/>
                </a:lnTo>
                <a:lnTo>
                  <a:pt x="4967838" y="1274049"/>
                </a:lnTo>
                <a:lnTo>
                  <a:pt x="4995752" y="1237055"/>
                </a:lnTo>
                <a:lnTo>
                  <a:pt x="5018355" y="1196289"/>
                </a:lnTo>
                <a:lnTo>
                  <a:pt x="5035136" y="1152265"/>
                </a:lnTo>
                <a:lnTo>
                  <a:pt x="5045580" y="1105494"/>
                </a:lnTo>
                <a:lnTo>
                  <a:pt x="5049176" y="1056491"/>
                </a:lnTo>
                <a:lnTo>
                  <a:pt x="5049176" y="331602"/>
                </a:lnTo>
                <a:lnTo>
                  <a:pt x="5045580" y="282599"/>
                </a:lnTo>
                <a:lnTo>
                  <a:pt x="5035136" y="235828"/>
                </a:lnTo>
                <a:lnTo>
                  <a:pt x="5018355" y="191804"/>
                </a:lnTo>
                <a:lnTo>
                  <a:pt x="4995752" y="151038"/>
                </a:lnTo>
                <a:lnTo>
                  <a:pt x="4967838" y="114043"/>
                </a:lnTo>
                <a:lnTo>
                  <a:pt x="4935127" y="81334"/>
                </a:lnTo>
                <a:lnTo>
                  <a:pt x="4898133" y="53421"/>
                </a:lnTo>
                <a:lnTo>
                  <a:pt x="4857367" y="30818"/>
                </a:lnTo>
                <a:lnTo>
                  <a:pt x="4813343" y="14039"/>
                </a:lnTo>
                <a:lnTo>
                  <a:pt x="4766574" y="3595"/>
                </a:lnTo>
                <a:lnTo>
                  <a:pt x="4717573" y="0"/>
                </a:lnTo>
                <a:close/>
              </a:path>
            </a:pathLst>
          </a:custGeom>
          <a:solidFill>
            <a:srgbClr val="CCE5E0"/>
          </a:solidFill>
        </p:spPr>
        <p:txBody>
          <a:bodyPr wrap="square" lIns="0" tIns="0" rIns="0" bIns="0" rtlCol="0"/>
          <a:lstStyle/>
          <a:p>
            <a:endParaRPr lang="en-US" noProof="0" dirty="0"/>
          </a:p>
        </p:txBody>
      </p:sp>
      <p:sp>
        <p:nvSpPr>
          <p:cNvPr id="4" name="object 6">
            <a:extLst>
              <a:ext uri="{FF2B5EF4-FFF2-40B4-BE49-F238E27FC236}">
                <a16:creationId xmlns:a16="http://schemas.microsoft.com/office/drawing/2014/main" id="{6348B057-4111-571B-2253-E2CBF50496F8}"/>
              </a:ext>
            </a:extLst>
          </p:cNvPr>
          <p:cNvSpPr/>
          <p:nvPr/>
        </p:nvSpPr>
        <p:spPr>
          <a:xfrm>
            <a:off x="11783913" y="6623767"/>
            <a:ext cx="4826635" cy="1654175"/>
          </a:xfrm>
          <a:custGeom>
            <a:avLst/>
            <a:gdLst/>
            <a:ahLst/>
            <a:cxnLst/>
            <a:rect l="l" t="t" r="r" b="b"/>
            <a:pathLst>
              <a:path w="4826634" h="1654175">
                <a:moveTo>
                  <a:pt x="449496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4035353" y="1388093"/>
                </a:lnTo>
                <a:lnTo>
                  <a:pt x="4045956" y="1408469"/>
                </a:lnTo>
                <a:lnTo>
                  <a:pt x="4078684" y="1459298"/>
                </a:lnTo>
                <a:lnTo>
                  <a:pt x="4128764" y="1516822"/>
                </a:lnTo>
                <a:lnTo>
                  <a:pt x="4161055" y="1545567"/>
                </a:lnTo>
                <a:lnTo>
                  <a:pt x="4198579" y="1572952"/>
                </a:lnTo>
                <a:lnTo>
                  <a:pt x="4241634" y="1597967"/>
                </a:lnTo>
                <a:lnTo>
                  <a:pt x="4290517" y="1619599"/>
                </a:lnTo>
                <a:lnTo>
                  <a:pt x="4345527" y="1636838"/>
                </a:lnTo>
                <a:lnTo>
                  <a:pt x="4406962" y="1648673"/>
                </a:lnTo>
                <a:lnTo>
                  <a:pt x="4475121" y="1654093"/>
                </a:lnTo>
                <a:lnTo>
                  <a:pt x="4550301" y="1652085"/>
                </a:lnTo>
                <a:lnTo>
                  <a:pt x="4494675" y="1581046"/>
                </a:lnTo>
                <a:lnTo>
                  <a:pt x="4462262" y="1529867"/>
                </a:lnTo>
                <a:lnTo>
                  <a:pt x="4440575" y="1473799"/>
                </a:lnTo>
                <a:lnTo>
                  <a:pt x="4417132" y="1388093"/>
                </a:lnTo>
                <a:lnTo>
                  <a:pt x="4494962" y="1388093"/>
                </a:lnTo>
                <a:lnTo>
                  <a:pt x="4543963" y="1384498"/>
                </a:lnTo>
                <a:lnTo>
                  <a:pt x="4590732" y="1374054"/>
                </a:lnTo>
                <a:lnTo>
                  <a:pt x="4634756" y="1357275"/>
                </a:lnTo>
                <a:lnTo>
                  <a:pt x="4675522" y="1334672"/>
                </a:lnTo>
                <a:lnTo>
                  <a:pt x="4712516" y="1306759"/>
                </a:lnTo>
                <a:lnTo>
                  <a:pt x="4745227" y="1274049"/>
                </a:lnTo>
                <a:lnTo>
                  <a:pt x="4773141" y="1237055"/>
                </a:lnTo>
                <a:lnTo>
                  <a:pt x="4795744" y="1196289"/>
                </a:lnTo>
                <a:lnTo>
                  <a:pt x="4812525" y="1152265"/>
                </a:lnTo>
                <a:lnTo>
                  <a:pt x="4822969" y="1105494"/>
                </a:lnTo>
                <a:lnTo>
                  <a:pt x="4826565" y="1056491"/>
                </a:lnTo>
                <a:lnTo>
                  <a:pt x="4826565" y="331602"/>
                </a:lnTo>
                <a:lnTo>
                  <a:pt x="4822969" y="282599"/>
                </a:lnTo>
                <a:lnTo>
                  <a:pt x="4812525" y="235828"/>
                </a:lnTo>
                <a:lnTo>
                  <a:pt x="4795744" y="191804"/>
                </a:lnTo>
                <a:lnTo>
                  <a:pt x="4773141" y="151038"/>
                </a:lnTo>
                <a:lnTo>
                  <a:pt x="4745227" y="114043"/>
                </a:lnTo>
                <a:lnTo>
                  <a:pt x="4712516" y="81334"/>
                </a:lnTo>
                <a:lnTo>
                  <a:pt x="4675522" y="53421"/>
                </a:lnTo>
                <a:lnTo>
                  <a:pt x="4634756" y="30818"/>
                </a:lnTo>
                <a:lnTo>
                  <a:pt x="4590732" y="14039"/>
                </a:lnTo>
                <a:lnTo>
                  <a:pt x="4543963" y="3595"/>
                </a:lnTo>
                <a:lnTo>
                  <a:pt x="4494962" y="0"/>
                </a:lnTo>
                <a:close/>
              </a:path>
            </a:pathLst>
          </a:custGeom>
          <a:solidFill>
            <a:srgbClr val="CCE5E0"/>
          </a:solidFill>
        </p:spPr>
        <p:txBody>
          <a:bodyPr wrap="square" lIns="0" tIns="0" rIns="0" bIns="0" rtlCol="0"/>
          <a:lstStyle/>
          <a:p>
            <a:endParaRPr lang="en-US" noProof="0" dirty="0"/>
          </a:p>
        </p:txBody>
      </p:sp>
      <p:sp>
        <p:nvSpPr>
          <p:cNvPr id="5" name="object 8">
            <a:extLst>
              <a:ext uri="{FF2B5EF4-FFF2-40B4-BE49-F238E27FC236}">
                <a16:creationId xmlns:a16="http://schemas.microsoft.com/office/drawing/2014/main" id="{4660F6B9-54E2-9483-9509-ADB3B0079748}"/>
              </a:ext>
            </a:extLst>
          </p:cNvPr>
          <p:cNvSpPr/>
          <p:nvPr/>
        </p:nvSpPr>
        <p:spPr>
          <a:xfrm>
            <a:off x="6748370" y="8568838"/>
            <a:ext cx="6607809" cy="1654175"/>
          </a:xfrm>
          <a:custGeom>
            <a:avLst/>
            <a:gdLst/>
            <a:ahLst/>
            <a:cxnLst/>
            <a:rect l="l" t="t" r="r" b="b"/>
            <a:pathLst>
              <a:path w="6607809" h="1654175">
                <a:moveTo>
                  <a:pt x="6275840"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5816231" y="1388093"/>
                </a:lnTo>
                <a:lnTo>
                  <a:pt x="5826834" y="1408469"/>
                </a:lnTo>
                <a:lnTo>
                  <a:pt x="5859562" y="1459298"/>
                </a:lnTo>
                <a:lnTo>
                  <a:pt x="5909641" y="1516822"/>
                </a:lnTo>
                <a:lnTo>
                  <a:pt x="5941933" y="1545567"/>
                </a:lnTo>
                <a:lnTo>
                  <a:pt x="5979457" y="1572952"/>
                </a:lnTo>
                <a:lnTo>
                  <a:pt x="6022511" y="1597967"/>
                </a:lnTo>
                <a:lnTo>
                  <a:pt x="6071395" y="1619599"/>
                </a:lnTo>
                <a:lnTo>
                  <a:pt x="6126405" y="1636838"/>
                </a:lnTo>
                <a:lnTo>
                  <a:pt x="6187840" y="1648673"/>
                </a:lnTo>
                <a:lnTo>
                  <a:pt x="6255998" y="1654093"/>
                </a:lnTo>
                <a:lnTo>
                  <a:pt x="6331178" y="1652085"/>
                </a:lnTo>
                <a:lnTo>
                  <a:pt x="6275553" y="1581046"/>
                </a:lnTo>
                <a:lnTo>
                  <a:pt x="6243139" y="1529867"/>
                </a:lnTo>
                <a:lnTo>
                  <a:pt x="6221453" y="1473799"/>
                </a:lnTo>
                <a:lnTo>
                  <a:pt x="6198010" y="1388093"/>
                </a:lnTo>
                <a:lnTo>
                  <a:pt x="6275840" y="1388093"/>
                </a:lnTo>
                <a:lnTo>
                  <a:pt x="6324841" y="1384498"/>
                </a:lnTo>
                <a:lnTo>
                  <a:pt x="6371610" y="1374054"/>
                </a:lnTo>
                <a:lnTo>
                  <a:pt x="6415634" y="1357275"/>
                </a:lnTo>
                <a:lnTo>
                  <a:pt x="6456399" y="1334672"/>
                </a:lnTo>
                <a:lnTo>
                  <a:pt x="6493394" y="1306759"/>
                </a:lnTo>
                <a:lnTo>
                  <a:pt x="6526105" y="1274049"/>
                </a:lnTo>
                <a:lnTo>
                  <a:pt x="6554018" y="1237055"/>
                </a:lnTo>
                <a:lnTo>
                  <a:pt x="6576622" y="1196289"/>
                </a:lnTo>
                <a:lnTo>
                  <a:pt x="6593402" y="1152265"/>
                </a:lnTo>
                <a:lnTo>
                  <a:pt x="6603847" y="1105494"/>
                </a:lnTo>
                <a:lnTo>
                  <a:pt x="6607442" y="1056491"/>
                </a:lnTo>
                <a:lnTo>
                  <a:pt x="6607442" y="331602"/>
                </a:lnTo>
                <a:lnTo>
                  <a:pt x="6603847" y="282599"/>
                </a:lnTo>
                <a:lnTo>
                  <a:pt x="6593402" y="235828"/>
                </a:lnTo>
                <a:lnTo>
                  <a:pt x="6576622" y="191804"/>
                </a:lnTo>
                <a:lnTo>
                  <a:pt x="6554018" y="151038"/>
                </a:lnTo>
                <a:lnTo>
                  <a:pt x="6526105" y="114043"/>
                </a:lnTo>
                <a:lnTo>
                  <a:pt x="6493394" y="81334"/>
                </a:lnTo>
                <a:lnTo>
                  <a:pt x="6456399" y="53421"/>
                </a:lnTo>
                <a:lnTo>
                  <a:pt x="6415634" y="30818"/>
                </a:lnTo>
                <a:lnTo>
                  <a:pt x="6371610" y="14039"/>
                </a:lnTo>
                <a:lnTo>
                  <a:pt x="6324841" y="3595"/>
                </a:lnTo>
                <a:lnTo>
                  <a:pt x="6275840" y="0"/>
                </a:lnTo>
                <a:close/>
              </a:path>
            </a:pathLst>
          </a:custGeom>
          <a:solidFill>
            <a:srgbClr val="CCE5E0"/>
          </a:solidFill>
        </p:spPr>
        <p:txBody>
          <a:bodyPr wrap="square" lIns="0" tIns="0" rIns="0" bIns="0" rtlCol="0"/>
          <a:lstStyle/>
          <a:p>
            <a:endParaRPr lang="en-US" noProof="0" dirty="0"/>
          </a:p>
        </p:txBody>
      </p:sp>
      <p:sp>
        <p:nvSpPr>
          <p:cNvPr id="7" name="object 10">
            <a:extLst>
              <a:ext uri="{FF2B5EF4-FFF2-40B4-BE49-F238E27FC236}">
                <a16:creationId xmlns:a16="http://schemas.microsoft.com/office/drawing/2014/main" id="{AB3D2DDF-DA41-BC83-CDC5-8A9CC01A65CA}"/>
              </a:ext>
            </a:extLst>
          </p:cNvPr>
          <p:cNvSpPr/>
          <p:nvPr/>
        </p:nvSpPr>
        <p:spPr>
          <a:xfrm>
            <a:off x="1890518" y="4678716"/>
            <a:ext cx="9912985" cy="1654175"/>
          </a:xfrm>
          <a:custGeom>
            <a:avLst/>
            <a:gdLst/>
            <a:ahLst/>
            <a:cxnLst/>
            <a:rect l="l" t="t" r="r" b="b"/>
            <a:pathLst>
              <a:path w="9912985" h="1654175">
                <a:moveTo>
                  <a:pt x="958117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9121565" y="1388093"/>
                </a:lnTo>
                <a:lnTo>
                  <a:pt x="9132168" y="1408469"/>
                </a:lnTo>
                <a:lnTo>
                  <a:pt x="9164896" y="1459298"/>
                </a:lnTo>
                <a:lnTo>
                  <a:pt x="9214975" y="1516822"/>
                </a:lnTo>
                <a:lnTo>
                  <a:pt x="9247267" y="1545567"/>
                </a:lnTo>
                <a:lnTo>
                  <a:pt x="9284791" y="1572952"/>
                </a:lnTo>
                <a:lnTo>
                  <a:pt x="9327845" y="1597967"/>
                </a:lnTo>
                <a:lnTo>
                  <a:pt x="9376728" y="1619599"/>
                </a:lnTo>
                <a:lnTo>
                  <a:pt x="9431739" y="1636838"/>
                </a:lnTo>
                <a:lnTo>
                  <a:pt x="9493174" y="1648673"/>
                </a:lnTo>
                <a:lnTo>
                  <a:pt x="9561332" y="1654093"/>
                </a:lnTo>
                <a:lnTo>
                  <a:pt x="9636512" y="1652085"/>
                </a:lnTo>
                <a:lnTo>
                  <a:pt x="9580887" y="1581046"/>
                </a:lnTo>
                <a:lnTo>
                  <a:pt x="9548473" y="1529867"/>
                </a:lnTo>
                <a:lnTo>
                  <a:pt x="9526787" y="1473799"/>
                </a:lnTo>
                <a:lnTo>
                  <a:pt x="9503344" y="1388093"/>
                </a:lnTo>
                <a:lnTo>
                  <a:pt x="9581174" y="1388093"/>
                </a:lnTo>
                <a:lnTo>
                  <a:pt x="9630175" y="1384498"/>
                </a:lnTo>
                <a:lnTo>
                  <a:pt x="9676944" y="1374054"/>
                </a:lnTo>
                <a:lnTo>
                  <a:pt x="9720968" y="1357275"/>
                </a:lnTo>
                <a:lnTo>
                  <a:pt x="9761733" y="1334672"/>
                </a:lnTo>
                <a:lnTo>
                  <a:pt x="9798728" y="1306759"/>
                </a:lnTo>
                <a:lnTo>
                  <a:pt x="9831439" y="1274049"/>
                </a:lnTo>
                <a:lnTo>
                  <a:pt x="9859352" y="1237055"/>
                </a:lnTo>
                <a:lnTo>
                  <a:pt x="9881956" y="1196289"/>
                </a:lnTo>
                <a:lnTo>
                  <a:pt x="9898736" y="1152265"/>
                </a:lnTo>
                <a:lnTo>
                  <a:pt x="9909181" y="1105494"/>
                </a:lnTo>
                <a:lnTo>
                  <a:pt x="9912776" y="1056491"/>
                </a:lnTo>
                <a:lnTo>
                  <a:pt x="9912776" y="331602"/>
                </a:lnTo>
                <a:lnTo>
                  <a:pt x="9909181" y="282599"/>
                </a:lnTo>
                <a:lnTo>
                  <a:pt x="9898736" y="235828"/>
                </a:lnTo>
                <a:lnTo>
                  <a:pt x="9881956" y="191804"/>
                </a:lnTo>
                <a:lnTo>
                  <a:pt x="9859352" y="151038"/>
                </a:lnTo>
                <a:lnTo>
                  <a:pt x="9831439" y="114043"/>
                </a:lnTo>
                <a:lnTo>
                  <a:pt x="9798728" y="81334"/>
                </a:lnTo>
                <a:lnTo>
                  <a:pt x="9761733" y="53421"/>
                </a:lnTo>
                <a:lnTo>
                  <a:pt x="9720968" y="30818"/>
                </a:lnTo>
                <a:lnTo>
                  <a:pt x="9676944" y="14039"/>
                </a:lnTo>
                <a:lnTo>
                  <a:pt x="9630175" y="3595"/>
                </a:lnTo>
                <a:lnTo>
                  <a:pt x="9581174" y="0"/>
                </a:lnTo>
                <a:close/>
              </a:path>
            </a:pathLst>
          </a:custGeom>
          <a:solidFill>
            <a:srgbClr val="CCE5E0"/>
          </a:solidFill>
        </p:spPr>
        <p:txBody>
          <a:bodyPr wrap="square" lIns="0" tIns="0" rIns="0" bIns="0" rtlCol="0"/>
          <a:lstStyle/>
          <a:p>
            <a:endParaRPr lang="en-US" noProof="0" dirty="0"/>
          </a:p>
        </p:txBody>
      </p:sp>
      <p:sp>
        <p:nvSpPr>
          <p:cNvPr id="9" name="object 12">
            <a:extLst>
              <a:ext uri="{FF2B5EF4-FFF2-40B4-BE49-F238E27FC236}">
                <a16:creationId xmlns:a16="http://schemas.microsoft.com/office/drawing/2014/main" id="{9668040B-6D07-74B7-7DED-0BA0693B661A}"/>
              </a:ext>
            </a:extLst>
          </p:cNvPr>
          <p:cNvSpPr/>
          <p:nvPr/>
        </p:nvSpPr>
        <p:spPr>
          <a:xfrm>
            <a:off x="3859222" y="6623767"/>
            <a:ext cx="6708775" cy="1654175"/>
          </a:xfrm>
          <a:custGeom>
            <a:avLst/>
            <a:gdLst/>
            <a:ahLst/>
            <a:cxnLst/>
            <a:rect l="l" t="t" r="r" b="b"/>
            <a:pathLst>
              <a:path w="6708775" h="1654175">
                <a:moveTo>
                  <a:pt x="63770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5917474" y="1388093"/>
                </a:lnTo>
                <a:lnTo>
                  <a:pt x="5928077" y="1408469"/>
                </a:lnTo>
                <a:lnTo>
                  <a:pt x="5960805" y="1459298"/>
                </a:lnTo>
                <a:lnTo>
                  <a:pt x="6010884" y="1516822"/>
                </a:lnTo>
                <a:lnTo>
                  <a:pt x="6043176" y="1545567"/>
                </a:lnTo>
                <a:lnTo>
                  <a:pt x="6080700" y="1572952"/>
                </a:lnTo>
                <a:lnTo>
                  <a:pt x="6123754" y="1597967"/>
                </a:lnTo>
                <a:lnTo>
                  <a:pt x="6172638" y="1619599"/>
                </a:lnTo>
                <a:lnTo>
                  <a:pt x="6227648" y="1636838"/>
                </a:lnTo>
                <a:lnTo>
                  <a:pt x="6289083" y="1648673"/>
                </a:lnTo>
                <a:lnTo>
                  <a:pt x="6357241" y="1654093"/>
                </a:lnTo>
                <a:lnTo>
                  <a:pt x="6432421" y="1652085"/>
                </a:lnTo>
                <a:lnTo>
                  <a:pt x="6376796" y="1581046"/>
                </a:lnTo>
                <a:lnTo>
                  <a:pt x="6344382" y="1529867"/>
                </a:lnTo>
                <a:lnTo>
                  <a:pt x="6322696" y="1473799"/>
                </a:lnTo>
                <a:lnTo>
                  <a:pt x="6299253" y="1388093"/>
                </a:lnTo>
                <a:lnTo>
                  <a:pt x="6377083" y="1388093"/>
                </a:lnTo>
                <a:lnTo>
                  <a:pt x="6426084" y="1384498"/>
                </a:lnTo>
                <a:lnTo>
                  <a:pt x="6472853" y="1374054"/>
                </a:lnTo>
                <a:lnTo>
                  <a:pt x="6516877" y="1357275"/>
                </a:lnTo>
                <a:lnTo>
                  <a:pt x="6557642" y="1334672"/>
                </a:lnTo>
                <a:lnTo>
                  <a:pt x="6594637" y="1306759"/>
                </a:lnTo>
                <a:lnTo>
                  <a:pt x="6627348" y="1274049"/>
                </a:lnTo>
                <a:lnTo>
                  <a:pt x="6655261" y="1237055"/>
                </a:lnTo>
                <a:lnTo>
                  <a:pt x="6677865" y="1196289"/>
                </a:lnTo>
                <a:lnTo>
                  <a:pt x="6694645" y="1152265"/>
                </a:lnTo>
                <a:lnTo>
                  <a:pt x="6705090" y="1105494"/>
                </a:lnTo>
                <a:lnTo>
                  <a:pt x="6708685" y="1056491"/>
                </a:lnTo>
                <a:lnTo>
                  <a:pt x="6708685" y="331602"/>
                </a:lnTo>
                <a:lnTo>
                  <a:pt x="6705090" y="282599"/>
                </a:lnTo>
                <a:lnTo>
                  <a:pt x="6694645" y="235828"/>
                </a:lnTo>
                <a:lnTo>
                  <a:pt x="6677865" y="191804"/>
                </a:lnTo>
                <a:lnTo>
                  <a:pt x="6655261" y="151038"/>
                </a:lnTo>
                <a:lnTo>
                  <a:pt x="6627348" y="114043"/>
                </a:lnTo>
                <a:lnTo>
                  <a:pt x="6594637" y="81334"/>
                </a:lnTo>
                <a:lnTo>
                  <a:pt x="6557642" y="53421"/>
                </a:lnTo>
                <a:lnTo>
                  <a:pt x="6516877" y="30818"/>
                </a:lnTo>
                <a:lnTo>
                  <a:pt x="6472853" y="14039"/>
                </a:lnTo>
                <a:lnTo>
                  <a:pt x="6426084" y="3595"/>
                </a:lnTo>
                <a:lnTo>
                  <a:pt x="6377083" y="0"/>
                </a:lnTo>
                <a:close/>
              </a:path>
            </a:pathLst>
          </a:custGeom>
          <a:solidFill>
            <a:srgbClr val="CCE5E0"/>
          </a:solidFill>
        </p:spPr>
        <p:txBody>
          <a:bodyPr wrap="square" lIns="0" tIns="0" rIns="0" bIns="0" rtlCol="0"/>
          <a:lstStyle/>
          <a:p>
            <a:endParaRPr lang="en-US" noProof="0" dirty="0"/>
          </a:p>
        </p:txBody>
      </p:sp>
      <p:sp>
        <p:nvSpPr>
          <p:cNvPr id="14" name="ZoneTexte 13">
            <a:extLst>
              <a:ext uri="{FF2B5EF4-FFF2-40B4-BE49-F238E27FC236}">
                <a16:creationId xmlns:a16="http://schemas.microsoft.com/office/drawing/2014/main" id="{A14C850D-6813-426F-5ACC-8B943B03E096}"/>
              </a:ext>
            </a:extLst>
          </p:cNvPr>
          <p:cNvSpPr txBox="1"/>
          <p:nvPr/>
        </p:nvSpPr>
        <p:spPr>
          <a:xfrm>
            <a:off x="1212850" y="1781049"/>
            <a:ext cx="17727157" cy="707886"/>
          </a:xfrm>
          <a:prstGeom prst="rect">
            <a:avLst/>
          </a:prstGeom>
          <a:noFill/>
        </p:spPr>
        <p:txBody>
          <a:bodyPr wrap="square">
            <a:spAutoFit/>
          </a:bodyPr>
          <a:lstStyle/>
          <a:p>
            <a:pPr algn="ctr">
              <a:buNone/>
            </a:pPr>
            <a:r>
              <a:rPr lang="en-US" sz="4000" b="1" noProof="0" dirty="0">
                <a:solidFill>
                  <a:schemeClr val="tx1"/>
                </a:solidFill>
                <a:latin typeface="+mn-lt"/>
              </a:rPr>
              <a:t>You can now interact with your cybersecurity coach!</a:t>
            </a:r>
            <a:endParaRPr lang="en-US" sz="4000" noProof="0" dirty="0">
              <a:solidFill>
                <a:schemeClr val="tx1"/>
              </a:solidFill>
              <a:effectLst/>
              <a:latin typeface="+mn-lt"/>
            </a:endParaRPr>
          </a:p>
        </p:txBody>
      </p:sp>
      <p:sp>
        <p:nvSpPr>
          <p:cNvPr id="18" name="ZoneTexte 17">
            <a:extLst>
              <a:ext uri="{FF2B5EF4-FFF2-40B4-BE49-F238E27FC236}">
                <a16:creationId xmlns:a16="http://schemas.microsoft.com/office/drawing/2014/main" id="{B71F92D2-B326-51D2-1061-07DEA141FC60}"/>
              </a:ext>
            </a:extLst>
          </p:cNvPr>
          <p:cNvSpPr txBox="1"/>
          <p:nvPr/>
        </p:nvSpPr>
        <p:spPr>
          <a:xfrm>
            <a:off x="1196330" y="3368675"/>
            <a:ext cx="17727157" cy="707886"/>
          </a:xfrm>
          <a:prstGeom prst="rect">
            <a:avLst/>
          </a:prstGeom>
          <a:noFill/>
        </p:spPr>
        <p:txBody>
          <a:bodyPr wrap="square">
            <a:spAutoFit/>
          </a:bodyPr>
          <a:lstStyle/>
          <a:p>
            <a:pPr algn="ctr">
              <a:buNone/>
            </a:pPr>
            <a:r>
              <a:rPr lang="en-US" sz="4000" b="1" noProof="0" dirty="0">
                <a:solidFill>
                  <a:schemeClr val="tx1"/>
                </a:solidFill>
                <a:latin typeface="+mn-lt"/>
              </a:rPr>
              <a:t>Some examples of prompts:</a:t>
            </a:r>
            <a:endParaRPr lang="en-US" sz="4000" noProof="0" dirty="0">
              <a:solidFill>
                <a:schemeClr val="tx1"/>
              </a:solidFill>
              <a:effectLst/>
              <a:latin typeface="+mn-lt"/>
            </a:endParaRPr>
          </a:p>
        </p:txBody>
      </p:sp>
      <p:sp>
        <p:nvSpPr>
          <p:cNvPr id="19" name="ZoneTexte 18">
            <a:extLst>
              <a:ext uri="{FF2B5EF4-FFF2-40B4-BE49-F238E27FC236}">
                <a16:creationId xmlns:a16="http://schemas.microsoft.com/office/drawing/2014/main" id="{86B25BA0-66E0-A38A-186A-A2DE0174059D}"/>
              </a:ext>
            </a:extLst>
          </p:cNvPr>
          <p:cNvSpPr txBox="1"/>
          <p:nvPr/>
        </p:nvSpPr>
        <p:spPr>
          <a:xfrm>
            <a:off x="2215540" y="5086032"/>
            <a:ext cx="9360510" cy="492443"/>
          </a:xfrm>
          <a:prstGeom prst="rect">
            <a:avLst/>
          </a:prstGeom>
          <a:noFill/>
        </p:spPr>
        <p:txBody>
          <a:bodyPr wrap="square">
            <a:spAutoFit/>
          </a:bodyPr>
          <a:lstStyle/>
          <a:p>
            <a:pPr algn="ctr">
              <a:buNone/>
            </a:pPr>
            <a:r>
              <a:rPr lang="en-US" sz="2600" noProof="0" dirty="0">
                <a:solidFill>
                  <a:schemeClr val="tx1"/>
                </a:solidFill>
                <a:latin typeface="+mn-lt"/>
              </a:rPr>
              <a:t>I have an iPhone, how do I activate a password manager?</a:t>
            </a:r>
            <a:endParaRPr lang="en-US" sz="2600" noProof="0" dirty="0">
              <a:solidFill>
                <a:schemeClr val="tx1"/>
              </a:solidFill>
              <a:effectLst/>
              <a:latin typeface="+mn-lt"/>
            </a:endParaRPr>
          </a:p>
        </p:txBody>
      </p:sp>
      <p:sp>
        <p:nvSpPr>
          <p:cNvPr id="20" name="ZoneTexte 19">
            <a:extLst>
              <a:ext uri="{FF2B5EF4-FFF2-40B4-BE49-F238E27FC236}">
                <a16:creationId xmlns:a16="http://schemas.microsoft.com/office/drawing/2014/main" id="{A7C44F03-2784-EAD4-FBD3-C5B0193820B6}"/>
              </a:ext>
            </a:extLst>
          </p:cNvPr>
          <p:cNvSpPr txBox="1"/>
          <p:nvPr/>
        </p:nvSpPr>
        <p:spPr>
          <a:xfrm>
            <a:off x="4108450" y="7102475"/>
            <a:ext cx="6248400" cy="492443"/>
          </a:xfrm>
          <a:prstGeom prst="rect">
            <a:avLst/>
          </a:prstGeom>
          <a:noFill/>
        </p:spPr>
        <p:txBody>
          <a:bodyPr wrap="square">
            <a:spAutoFit/>
          </a:bodyPr>
          <a:lstStyle/>
          <a:p>
            <a:pPr algn="ctr">
              <a:buNone/>
            </a:pPr>
            <a:r>
              <a:rPr lang="en-US" sz="2600" noProof="0" dirty="0">
                <a:solidFill>
                  <a:schemeClr val="tx1"/>
                </a:solidFill>
                <a:latin typeface="+mn-lt"/>
              </a:rPr>
              <a:t>How do I secure my social networks?</a:t>
            </a:r>
            <a:endParaRPr lang="en-US" sz="2600" noProof="0" dirty="0">
              <a:solidFill>
                <a:schemeClr val="tx1"/>
              </a:solidFill>
              <a:effectLst/>
              <a:latin typeface="+mn-lt"/>
            </a:endParaRPr>
          </a:p>
        </p:txBody>
      </p:sp>
      <p:sp>
        <p:nvSpPr>
          <p:cNvPr id="21" name="ZoneTexte 20">
            <a:extLst>
              <a:ext uri="{FF2B5EF4-FFF2-40B4-BE49-F238E27FC236}">
                <a16:creationId xmlns:a16="http://schemas.microsoft.com/office/drawing/2014/main" id="{174BD0A1-B655-9D40-8899-F585021B3AEA}"/>
              </a:ext>
            </a:extLst>
          </p:cNvPr>
          <p:cNvSpPr txBox="1"/>
          <p:nvPr/>
        </p:nvSpPr>
        <p:spPr>
          <a:xfrm>
            <a:off x="6927850" y="9035858"/>
            <a:ext cx="6248400" cy="492443"/>
          </a:xfrm>
          <a:prstGeom prst="rect">
            <a:avLst/>
          </a:prstGeom>
          <a:noFill/>
        </p:spPr>
        <p:txBody>
          <a:bodyPr wrap="square">
            <a:spAutoFit/>
          </a:bodyPr>
          <a:lstStyle/>
          <a:p>
            <a:pPr algn="ctr">
              <a:buNone/>
            </a:pPr>
            <a:r>
              <a:rPr lang="en-US" sz="2600" noProof="0" dirty="0">
                <a:solidFill>
                  <a:schemeClr val="tx1"/>
                </a:solidFill>
                <a:latin typeface="+mn-lt"/>
              </a:rPr>
              <a:t>How does the OTP work with KeePass?</a:t>
            </a:r>
            <a:endParaRPr lang="en-US" sz="2600" noProof="0" dirty="0">
              <a:solidFill>
                <a:schemeClr val="tx1"/>
              </a:solidFill>
              <a:effectLst/>
              <a:latin typeface="+mn-lt"/>
            </a:endParaRPr>
          </a:p>
        </p:txBody>
      </p:sp>
      <p:sp>
        <p:nvSpPr>
          <p:cNvPr id="22" name="ZoneTexte 21">
            <a:extLst>
              <a:ext uri="{FF2B5EF4-FFF2-40B4-BE49-F238E27FC236}">
                <a16:creationId xmlns:a16="http://schemas.microsoft.com/office/drawing/2014/main" id="{85EDA7C6-678D-E20F-07DB-46692407F34B}"/>
              </a:ext>
            </a:extLst>
          </p:cNvPr>
          <p:cNvSpPr txBox="1"/>
          <p:nvPr/>
        </p:nvSpPr>
        <p:spPr>
          <a:xfrm>
            <a:off x="12493019" y="5086031"/>
            <a:ext cx="6248400" cy="492443"/>
          </a:xfrm>
          <a:prstGeom prst="rect">
            <a:avLst/>
          </a:prstGeom>
          <a:noFill/>
        </p:spPr>
        <p:txBody>
          <a:bodyPr wrap="square">
            <a:spAutoFit/>
          </a:bodyPr>
          <a:lstStyle/>
          <a:p>
            <a:pPr algn="ctr">
              <a:buNone/>
            </a:pPr>
            <a:r>
              <a:rPr lang="en-US" sz="2600" noProof="0" dirty="0">
                <a:solidFill>
                  <a:schemeClr val="tx1"/>
                </a:solidFill>
                <a:latin typeface="+mn-lt"/>
              </a:rPr>
              <a:t>Explains the principle of MFA.</a:t>
            </a:r>
            <a:endParaRPr lang="en-US" sz="2600" noProof="0" dirty="0">
              <a:solidFill>
                <a:schemeClr val="tx1"/>
              </a:solidFill>
              <a:effectLst/>
              <a:latin typeface="+mn-lt"/>
            </a:endParaRPr>
          </a:p>
        </p:txBody>
      </p:sp>
      <p:sp>
        <p:nvSpPr>
          <p:cNvPr id="23" name="ZoneTexte 22">
            <a:extLst>
              <a:ext uri="{FF2B5EF4-FFF2-40B4-BE49-F238E27FC236}">
                <a16:creationId xmlns:a16="http://schemas.microsoft.com/office/drawing/2014/main" id="{15EEAC00-BE73-6E80-2CB9-DA837A284C9C}"/>
              </a:ext>
            </a:extLst>
          </p:cNvPr>
          <p:cNvSpPr txBox="1"/>
          <p:nvPr/>
        </p:nvSpPr>
        <p:spPr>
          <a:xfrm>
            <a:off x="11118850" y="7092508"/>
            <a:ext cx="6248400" cy="492443"/>
          </a:xfrm>
          <a:prstGeom prst="rect">
            <a:avLst/>
          </a:prstGeom>
          <a:noFill/>
        </p:spPr>
        <p:txBody>
          <a:bodyPr wrap="square">
            <a:spAutoFit/>
          </a:bodyPr>
          <a:lstStyle/>
          <a:p>
            <a:pPr algn="ctr">
              <a:buNone/>
            </a:pPr>
            <a:r>
              <a:rPr lang="en-US" sz="2600" noProof="0" dirty="0">
                <a:solidFill>
                  <a:schemeClr val="tx1"/>
                </a:solidFill>
                <a:latin typeface="+mn-lt"/>
              </a:rPr>
              <a:t>How do I install KeePass?</a:t>
            </a:r>
            <a:endParaRPr lang="en-US" sz="2600" noProof="0" dirty="0">
              <a:solidFill>
                <a:schemeClr val="tx1"/>
              </a:solidFill>
              <a:effectLst/>
              <a:latin typeface="+mn-lt"/>
            </a:endParaRPr>
          </a:p>
        </p:txBody>
      </p:sp>
      <p:sp>
        <p:nvSpPr>
          <p:cNvPr id="8" name="Forme libre : forme 7">
            <a:extLst>
              <a:ext uri="{FF2B5EF4-FFF2-40B4-BE49-F238E27FC236}">
                <a16:creationId xmlns:a16="http://schemas.microsoft.com/office/drawing/2014/main" id="{1A79034D-FC17-A98C-7597-079B5742161E}"/>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0" name="Forme libre : forme 9">
            <a:extLst>
              <a:ext uri="{FF2B5EF4-FFF2-40B4-BE49-F238E27FC236}">
                <a16:creationId xmlns:a16="http://schemas.microsoft.com/office/drawing/2014/main" id="{59FF4EBB-ED8E-A4E7-FFD3-34A3B364AFF5}"/>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8A76203B-03C1-3A63-D9C5-E28C45518A6F}"/>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2" name="Graphique 5">
            <a:extLst>
              <a:ext uri="{FF2B5EF4-FFF2-40B4-BE49-F238E27FC236}">
                <a16:creationId xmlns:a16="http://schemas.microsoft.com/office/drawing/2014/main" id="{82B3E29D-453F-CC6A-B47F-6EAA2DA7B411}"/>
              </a:ext>
            </a:extLst>
          </p:cNvPr>
          <p:cNvGrpSpPr/>
          <p:nvPr/>
        </p:nvGrpSpPr>
        <p:grpSpPr>
          <a:xfrm>
            <a:off x="828434" y="573001"/>
            <a:ext cx="18467632" cy="433577"/>
            <a:chOff x="828434" y="573001"/>
            <a:chExt cx="18467632" cy="433577"/>
          </a:xfrm>
        </p:grpSpPr>
        <p:sp>
          <p:nvSpPr>
            <p:cNvPr id="13" name="Forme libre : forme 12">
              <a:extLst>
                <a:ext uri="{FF2B5EF4-FFF2-40B4-BE49-F238E27FC236}">
                  <a16:creationId xmlns:a16="http://schemas.microsoft.com/office/drawing/2014/main" id="{6124B512-6249-92AC-8C80-46CCE11C6D0B}"/>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2F6F0864-FD07-7EA6-EF4A-3C41BBC24EA3}"/>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B4E41564-A28F-4668-2C8D-FFF6253C9137}"/>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07784FFD-1CC7-5059-4BD3-EBFD0561A3E7}"/>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135B0D23-ED8D-66CC-D6C5-D8B6DAFD1E5C}"/>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49D214F3-9DF2-1C84-E0B9-A68013847289}"/>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18199DAF-6BF9-5C43-7737-E887E7098579}"/>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B251ED91-6D82-76B3-86E5-3AAB514229C2}"/>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44E78401-DD39-05CB-6C40-8BFFEBCAE650}"/>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1101751F-F38E-F5B4-ED6F-F01F1589CE55}"/>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675AE900-D426-635A-66E3-9A036FF9D9C1}"/>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864D1449-BBE4-B3C2-0D66-E8D5D89FC76A}"/>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4422FD74-BE66-DC55-8E12-79F4FC6B7AD7}"/>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CF14E915-CAB0-9D73-CE35-31ADBC79707E}"/>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C233A758-726B-EBE0-17F3-B295843D7CEA}"/>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0E6C58E0-EED4-EECC-436C-FA5762EDDD37}"/>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4D2AAE12-86D0-71DF-0C2F-3A02DDEF8A70}"/>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AC6039D4-6BDA-1B1B-D642-35E98193311D}"/>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DBE9DC8B-A6E7-0576-04D9-2E90C6629DE3}"/>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D2844FAF-A11E-FB6C-DC27-2306C96F6504}"/>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B6E377B6-A34E-79D1-77F8-3601D90E320A}"/>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5564C66E-9EFA-2404-E1C1-6654EEB97485}"/>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AC8CB945-50CD-5D05-DE03-21E6AB605F24}"/>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E2C72F19-DEA5-0A86-4C2A-23C84F602852}"/>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4" name="Forme libre : forme 43">
              <a:extLst>
                <a:ext uri="{FF2B5EF4-FFF2-40B4-BE49-F238E27FC236}">
                  <a16:creationId xmlns:a16="http://schemas.microsoft.com/office/drawing/2014/main" id="{A54F2F40-35F6-4D06-991B-AE4437B2C1C6}"/>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5" name="Forme libre : forme 44">
              <a:extLst>
                <a:ext uri="{FF2B5EF4-FFF2-40B4-BE49-F238E27FC236}">
                  <a16:creationId xmlns:a16="http://schemas.microsoft.com/office/drawing/2014/main" id="{E796077C-28FB-16C8-C54D-11F0CF482D02}"/>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6" name="object 11">
            <a:extLst>
              <a:ext uri="{FF2B5EF4-FFF2-40B4-BE49-F238E27FC236}">
                <a16:creationId xmlns:a16="http://schemas.microsoft.com/office/drawing/2014/main" id="{6C0561B8-A728-EFAB-8133-F0DC2F45D882}"/>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3586028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3627-65A2-040B-1245-84EE6B489FEB}"/>
            </a:ext>
          </a:extLst>
        </p:cNvPr>
        <p:cNvGrpSpPr/>
        <p:nvPr/>
      </p:nvGrpSpPr>
      <p:grpSpPr>
        <a:xfrm>
          <a:off x="0" y="0"/>
          <a:ext cx="0" cy="0"/>
          <a:chOff x="0" y="0"/>
          <a:chExt cx="0" cy="0"/>
        </a:xfrm>
      </p:grpSpPr>
      <p:sp>
        <p:nvSpPr>
          <p:cNvPr id="44" name="object 8">
            <a:extLst>
              <a:ext uri="{FF2B5EF4-FFF2-40B4-BE49-F238E27FC236}">
                <a16:creationId xmlns:a16="http://schemas.microsoft.com/office/drawing/2014/main" id="{B5F287A6-7BA0-37F1-AA4B-24BF0C2AFC14}"/>
              </a:ext>
            </a:extLst>
          </p:cNvPr>
          <p:cNvSpPr/>
          <p:nvPr/>
        </p:nvSpPr>
        <p:spPr>
          <a:xfrm>
            <a:off x="1146027" y="5167923"/>
            <a:ext cx="4715510" cy="4572000"/>
          </a:xfrm>
          <a:custGeom>
            <a:avLst/>
            <a:gdLst/>
            <a:ahLst/>
            <a:cxnLst/>
            <a:rect l="l" t="t" r="r" b="b"/>
            <a:pathLst>
              <a:path w="4715510" h="4572000">
                <a:moveTo>
                  <a:pt x="3289425" y="0"/>
                </a:moveTo>
                <a:lnTo>
                  <a:pt x="3166305" y="223"/>
                </a:lnTo>
                <a:lnTo>
                  <a:pt x="3043204" y="1106"/>
                </a:lnTo>
                <a:lnTo>
                  <a:pt x="2920279" y="2615"/>
                </a:lnTo>
                <a:lnTo>
                  <a:pt x="2797690" y="4719"/>
                </a:lnTo>
                <a:lnTo>
                  <a:pt x="2675595" y="7386"/>
                </a:lnTo>
                <a:lnTo>
                  <a:pt x="2554153" y="10584"/>
                </a:lnTo>
                <a:lnTo>
                  <a:pt x="2433522" y="14280"/>
                </a:lnTo>
                <a:lnTo>
                  <a:pt x="2313861" y="18444"/>
                </a:lnTo>
                <a:lnTo>
                  <a:pt x="2195329" y="23043"/>
                </a:lnTo>
                <a:lnTo>
                  <a:pt x="2078084" y="28044"/>
                </a:lnTo>
                <a:lnTo>
                  <a:pt x="1904978" y="36232"/>
                </a:lnTo>
                <a:lnTo>
                  <a:pt x="1735660" y="45147"/>
                </a:lnTo>
                <a:lnTo>
                  <a:pt x="1570666" y="54680"/>
                </a:lnTo>
                <a:lnTo>
                  <a:pt x="1410532" y="64724"/>
                </a:lnTo>
                <a:lnTo>
                  <a:pt x="1255792" y="75172"/>
                </a:lnTo>
                <a:lnTo>
                  <a:pt x="1106982" y="85914"/>
                </a:lnTo>
                <a:lnTo>
                  <a:pt x="964638" y="96843"/>
                </a:lnTo>
                <a:lnTo>
                  <a:pt x="785829" y="111520"/>
                </a:lnTo>
                <a:lnTo>
                  <a:pt x="620735" y="126082"/>
                </a:lnTo>
                <a:lnTo>
                  <a:pt x="470624" y="140273"/>
                </a:lnTo>
                <a:lnTo>
                  <a:pt x="336767" y="153837"/>
                </a:lnTo>
                <a:lnTo>
                  <a:pt x="220431" y="166519"/>
                </a:lnTo>
                <a:lnTo>
                  <a:pt x="122886" y="178062"/>
                </a:lnTo>
                <a:lnTo>
                  <a:pt x="81557" y="183327"/>
                </a:lnTo>
                <a:lnTo>
                  <a:pt x="46694" y="216297"/>
                </a:lnTo>
                <a:lnTo>
                  <a:pt x="19745" y="296241"/>
                </a:lnTo>
                <a:lnTo>
                  <a:pt x="10168" y="349585"/>
                </a:lnTo>
                <a:lnTo>
                  <a:pt x="3684" y="409579"/>
                </a:lnTo>
                <a:lnTo>
                  <a:pt x="667" y="474527"/>
                </a:lnTo>
                <a:lnTo>
                  <a:pt x="1486" y="542730"/>
                </a:lnTo>
                <a:lnTo>
                  <a:pt x="672" y="3635058"/>
                </a:lnTo>
                <a:lnTo>
                  <a:pt x="388" y="4057177"/>
                </a:lnTo>
                <a:lnTo>
                  <a:pt x="0" y="4185247"/>
                </a:lnTo>
                <a:lnTo>
                  <a:pt x="4148" y="4263094"/>
                </a:lnTo>
                <a:lnTo>
                  <a:pt x="15920" y="4323275"/>
                </a:lnTo>
                <a:lnTo>
                  <a:pt x="32967" y="4367320"/>
                </a:lnTo>
                <a:lnTo>
                  <a:pt x="73499" y="4413132"/>
                </a:lnTo>
                <a:lnTo>
                  <a:pt x="92290" y="4417962"/>
                </a:lnTo>
                <a:lnTo>
                  <a:pt x="156925" y="4416500"/>
                </a:lnTo>
                <a:lnTo>
                  <a:pt x="220568" y="4415387"/>
                </a:lnTo>
                <a:lnTo>
                  <a:pt x="283241" y="4414613"/>
                </a:lnTo>
                <a:lnTo>
                  <a:pt x="344968" y="4414165"/>
                </a:lnTo>
                <a:lnTo>
                  <a:pt x="405771" y="4414034"/>
                </a:lnTo>
                <a:lnTo>
                  <a:pt x="465674" y="4414208"/>
                </a:lnTo>
                <a:lnTo>
                  <a:pt x="524698" y="4414676"/>
                </a:lnTo>
                <a:lnTo>
                  <a:pt x="582868" y="4415428"/>
                </a:lnTo>
                <a:lnTo>
                  <a:pt x="640206" y="4416452"/>
                </a:lnTo>
                <a:lnTo>
                  <a:pt x="696734" y="4417736"/>
                </a:lnTo>
                <a:lnTo>
                  <a:pt x="752476" y="4419271"/>
                </a:lnTo>
                <a:lnTo>
                  <a:pt x="807454" y="4421046"/>
                </a:lnTo>
                <a:lnTo>
                  <a:pt x="861692" y="4423048"/>
                </a:lnTo>
                <a:lnTo>
                  <a:pt x="915212" y="4425268"/>
                </a:lnTo>
                <a:lnTo>
                  <a:pt x="968037" y="4427694"/>
                </a:lnTo>
                <a:lnTo>
                  <a:pt x="1020190" y="4430315"/>
                </a:lnTo>
                <a:lnTo>
                  <a:pt x="1122572" y="4436099"/>
                </a:lnTo>
                <a:lnTo>
                  <a:pt x="1222540" y="4442532"/>
                </a:lnTo>
                <a:lnTo>
                  <a:pt x="1320278" y="4449526"/>
                </a:lnTo>
                <a:lnTo>
                  <a:pt x="1415969" y="4456992"/>
                </a:lnTo>
                <a:lnTo>
                  <a:pt x="1509794" y="4464844"/>
                </a:lnTo>
                <a:lnTo>
                  <a:pt x="1647437" y="4477150"/>
                </a:lnTo>
                <a:lnTo>
                  <a:pt x="2129740" y="4523188"/>
                </a:lnTo>
                <a:lnTo>
                  <a:pt x="2257893" y="4534685"/>
                </a:lnTo>
                <a:lnTo>
                  <a:pt x="2343133" y="4541803"/>
                </a:lnTo>
                <a:lnTo>
                  <a:pt x="2428430" y="4548383"/>
                </a:lnTo>
                <a:lnTo>
                  <a:pt x="2513967" y="4554335"/>
                </a:lnTo>
                <a:lnTo>
                  <a:pt x="2599927" y="4559572"/>
                </a:lnTo>
                <a:lnTo>
                  <a:pt x="2643122" y="4561895"/>
                </a:lnTo>
                <a:lnTo>
                  <a:pt x="2686492" y="4564006"/>
                </a:lnTo>
                <a:lnTo>
                  <a:pt x="2730059" y="4565895"/>
                </a:lnTo>
                <a:lnTo>
                  <a:pt x="2773847" y="4567549"/>
                </a:lnTo>
                <a:lnTo>
                  <a:pt x="2817877" y="4568959"/>
                </a:lnTo>
                <a:lnTo>
                  <a:pt x="2862173" y="4570113"/>
                </a:lnTo>
                <a:lnTo>
                  <a:pt x="2906758" y="4571000"/>
                </a:lnTo>
                <a:lnTo>
                  <a:pt x="2951655" y="4571610"/>
                </a:lnTo>
                <a:lnTo>
                  <a:pt x="2996886" y="4571930"/>
                </a:lnTo>
                <a:lnTo>
                  <a:pt x="3042474" y="4571951"/>
                </a:lnTo>
                <a:lnTo>
                  <a:pt x="3088443" y="4571661"/>
                </a:lnTo>
                <a:lnTo>
                  <a:pt x="3134814" y="4571049"/>
                </a:lnTo>
                <a:lnTo>
                  <a:pt x="3181612" y="4570105"/>
                </a:lnTo>
                <a:lnTo>
                  <a:pt x="3228859" y="4568817"/>
                </a:lnTo>
                <a:lnTo>
                  <a:pt x="3276577" y="4567173"/>
                </a:lnTo>
                <a:lnTo>
                  <a:pt x="3324790" y="4565165"/>
                </a:lnTo>
                <a:lnTo>
                  <a:pt x="3373520" y="4562779"/>
                </a:lnTo>
                <a:lnTo>
                  <a:pt x="3422791" y="4560005"/>
                </a:lnTo>
                <a:lnTo>
                  <a:pt x="3472625" y="4556833"/>
                </a:lnTo>
                <a:lnTo>
                  <a:pt x="3523045" y="4553251"/>
                </a:lnTo>
                <a:lnTo>
                  <a:pt x="3574074" y="4549248"/>
                </a:lnTo>
                <a:lnTo>
                  <a:pt x="3625734" y="4544814"/>
                </a:lnTo>
                <a:lnTo>
                  <a:pt x="3678050" y="4539936"/>
                </a:lnTo>
                <a:lnTo>
                  <a:pt x="3731043" y="4534605"/>
                </a:lnTo>
                <a:lnTo>
                  <a:pt x="3784737" y="4528809"/>
                </a:lnTo>
                <a:lnTo>
                  <a:pt x="3839154" y="4522537"/>
                </a:lnTo>
                <a:lnTo>
                  <a:pt x="3894317" y="4515779"/>
                </a:lnTo>
                <a:lnTo>
                  <a:pt x="3950249" y="4508522"/>
                </a:lnTo>
                <a:lnTo>
                  <a:pt x="4006974" y="4500757"/>
                </a:lnTo>
                <a:lnTo>
                  <a:pt x="4064513" y="4492472"/>
                </a:lnTo>
                <a:lnTo>
                  <a:pt x="4521548" y="4422067"/>
                </a:lnTo>
                <a:lnTo>
                  <a:pt x="4586926" y="4400155"/>
                </a:lnTo>
                <a:lnTo>
                  <a:pt x="4618301" y="4371773"/>
                </a:lnTo>
                <a:lnTo>
                  <a:pt x="4646994" y="4324247"/>
                </a:lnTo>
                <a:lnTo>
                  <a:pt x="4671648" y="4251936"/>
                </a:lnTo>
                <a:lnTo>
                  <a:pt x="4680459" y="4212889"/>
                </a:lnTo>
                <a:lnTo>
                  <a:pt x="4687829" y="4170755"/>
                </a:lnTo>
                <a:lnTo>
                  <a:pt x="4693893" y="4125934"/>
                </a:lnTo>
                <a:lnTo>
                  <a:pt x="4698782" y="4078828"/>
                </a:lnTo>
                <a:lnTo>
                  <a:pt x="4702630" y="4029836"/>
                </a:lnTo>
                <a:lnTo>
                  <a:pt x="4705571" y="3979361"/>
                </a:lnTo>
                <a:lnTo>
                  <a:pt x="4707736" y="3927802"/>
                </a:lnTo>
                <a:lnTo>
                  <a:pt x="4709260" y="3875560"/>
                </a:lnTo>
                <a:lnTo>
                  <a:pt x="4710275" y="3823037"/>
                </a:lnTo>
                <a:lnTo>
                  <a:pt x="4710915" y="3770633"/>
                </a:lnTo>
                <a:lnTo>
                  <a:pt x="4714950" y="2861311"/>
                </a:lnTo>
                <a:lnTo>
                  <a:pt x="4715083" y="1902886"/>
                </a:lnTo>
                <a:lnTo>
                  <a:pt x="4711065" y="944574"/>
                </a:lnTo>
                <a:lnTo>
                  <a:pt x="4705448" y="238666"/>
                </a:lnTo>
                <a:lnTo>
                  <a:pt x="4701025" y="167924"/>
                </a:lnTo>
                <a:lnTo>
                  <a:pt x="4690205" y="110125"/>
                </a:lnTo>
                <a:lnTo>
                  <a:pt x="4674473" y="70710"/>
                </a:lnTo>
                <a:lnTo>
                  <a:pt x="4599584" y="50166"/>
                </a:lnTo>
                <a:lnTo>
                  <a:pt x="4543384" y="45470"/>
                </a:lnTo>
                <a:lnTo>
                  <a:pt x="4486733" y="41032"/>
                </a:lnTo>
                <a:lnTo>
                  <a:pt x="4429649" y="36846"/>
                </a:lnTo>
                <a:lnTo>
                  <a:pt x="4372154" y="32909"/>
                </a:lnTo>
                <a:lnTo>
                  <a:pt x="4314267" y="29216"/>
                </a:lnTo>
                <a:lnTo>
                  <a:pt x="4256008" y="25764"/>
                </a:lnTo>
                <a:lnTo>
                  <a:pt x="4197396" y="22549"/>
                </a:lnTo>
                <a:lnTo>
                  <a:pt x="4138452" y="19566"/>
                </a:lnTo>
                <a:lnTo>
                  <a:pt x="4079195" y="16812"/>
                </a:lnTo>
                <a:lnTo>
                  <a:pt x="4019646" y="14283"/>
                </a:lnTo>
                <a:lnTo>
                  <a:pt x="3959823" y="11974"/>
                </a:lnTo>
                <a:lnTo>
                  <a:pt x="3899747" y="9882"/>
                </a:lnTo>
                <a:lnTo>
                  <a:pt x="3839438" y="8003"/>
                </a:lnTo>
                <a:lnTo>
                  <a:pt x="3778915" y="6332"/>
                </a:lnTo>
                <a:lnTo>
                  <a:pt x="3657308" y="3601"/>
                </a:lnTo>
                <a:lnTo>
                  <a:pt x="3535085" y="1656"/>
                </a:lnTo>
                <a:lnTo>
                  <a:pt x="3412405" y="467"/>
                </a:lnTo>
                <a:lnTo>
                  <a:pt x="3289425" y="0"/>
                </a:lnTo>
                <a:close/>
              </a:path>
            </a:pathLst>
          </a:custGeom>
          <a:solidFill>
            <a:srgbClr val="CCE5E0"/>
          </a:solidFill>
        </p:spPr>
        <p:txBody>
          <a:bodyPr wrap="square" lIns="0" tIns="0" rIns="0" bIns="0" rtlCol="0"/>
          <a:lstStyle/>
          <a:p>
            <a:endParaRPr lang="en-US" noProof="0" dirty="0"/>
          </a:p>
        </p:txBody>
      </p:sp>
      <p:sp>
        <p:nvSpPr>
          <p:cNvPr id="45" name="object 9">
            <a:extLst>
              <a:ext uri="{FF2B5EF4-FFF2-40B4-BE49-F238E27FC236}">
                <a16:creationId xmlns:a16="http://schemas.microsoft.com/office/drawing/2014/main" id="{D9175CB6-E644-CD13-D6D0-5AAF98395746}"/>
              </a:ext>
            </a:extLst>
          </p:cNvPr>
          <p:cNvSpPr/>
          <p:nvPr/>
        </p:nvSpPr>
        <p:spPr>
          <a:xfrm>
            <a:off x="6295785" y="3546519"/>
            <a:ext cx="6750050" cy="4994275"/>
          </a:xfrm>
          <a:custGeom>
            <a:avLst/>
            <a:gdLst/>
            <a:ahLst/>
            <a:cxnLst/>
            <a:rect l="l" t="t" r="r" b="b"/>
            <a:pathLst>
              <a:path w="6750050" h="4994275">
                <a:moveTo>
                  <a:pt x="1787682" y="0"/>
                </a:moveTo>
                <a:lnTo>
                  <a:pt x="1542497" y="983"/>
                </a:lnTo>
                <a:lnTo>
                  <a:pt x="1312460" y="2996"/>
                </a:lnTo>
                <a:lnTo>
                  <a:pt x="1140486" y="5415"/>
                </a:lnTo>
                <a:lnTo>
                  <a:pt x="980176" y="8607"/>
                </a:lnTo>
                <a:lnTo>
                  <a:pt x="868124" y="11539"/>
                </a:lnTo>
                <a:lnTo>
                  <a:pt x="763495" y="14955"/>
                </a:lnTo>
                <a:lnTo>
                  <a:pt x="666658" y="18878"/>
                </a:lnTo>
                <a:lnTo>
                  <a:pt x="606611" y="21785"/>
                </a:lnTo>
                <a:lnTo>
                  <a:pt x="550301" y="24932"/>
                </a:lnTo>
                <a:lnTo>
                  <a:pt x="497836" y="28327"/>
                </a:lnTo>
                <a:lnTo>
                  <a:pt x="449327" y="31975"/>
                </a:lnTo>
                <a:lnTo>
                  <a:pt x="404883" y="35883"/>
                </a:lnTo>
                <a:lnTo>
                  <a:pt x="323643" y="47659"/>
                </a:lnTo>
                <a:lnTo>
                  <a:pt x="269648" y="61862"/>
                </a:lnTo>
                <a:lnTo>
                  <a:pt x="221869" y="80176"/>
                </a:lnTo>
                <a:lnTo>
                  <a:pt x="179941" y="102232"/>
                </a:lnTo>
                <a:lnTo>
                  <a:pt x="143497" y="127661"/>
                </a:lnTo>
                <a:lnTo>
                  <a:pt x="112172" y="156093"/>
                </a:lnTo>
                <a:lnTo>
                  <a:pt x="85600" y="187161"/>
                </a:lnTo>
                <a:lnTo>
                  <a:pt x="63415" y="220494"/>
                </a:lnTo>
                <a:lnTo>
                  <a:pt x="45252" y="255723"/>
                </a:lnTo>
                <a:lnTo>
                  <a:pt x="30745" y="292480"/>
                </a:lnTo>
                <a:lnTo>
                  <a:pt x="19529" y="330395"/>
                </a:lnTo>
                <a:lnTo>
                  <a:pt x="11237" y="369100"/>
                </a:lnTo>
                <a:lnTo>
                  <a:pt x="5503" y="408224"/>
                </a:lnTo>
                <a:lnTo>
                  <a:pt x="1963" y="447400"/>
                </a:lnTo>
                <a:lnTo>
                  <a:pt x="251" y="486257"/>
                </a:lnTo>
                <a:lnTo>
                  <a:pt x="0" y="524427"/>
                </a:lnTo>
                <a:lnTo>
                  <a:pt x="844" y="561540"/>
                </a:lnTo>
                <a:lnTo>
                  <a:pt x="2420" y="597229"/>
                </a:lnTo>
                <a:lnTo>
                  <a:pt x="1259" y="4098305"/>
                </a:lnTo>
                <a:lnTo>
                  <a:pt x="852" y="4576224"/>
                </a:lnTo>
                <a:lnTo>
                  <a:pt x="294" y="4721229"/>
                </a:lnTo>
                <a:lnTo>
                  <a:pt x="4637" y="4798035"/>
                </a:lnTo>
                <a:lnTo>
                  <a:pt x="17349" y="4859966"/>
                </a:lnTo>
                <a:lnTo>
                  <a:pt x="36314" y="4908114"/>
                </a:lnTo>
                <a:lnTo>
                  <a:pt x="59418" y="4943569"/>
                </a:lnTo>
                <a:lnTo>
                  <a:pt x="109574" y="4980769"/>
                </a:lnTo>
                <a:lnTo>
                  <a:pt x="132395" y="4984697"/>
                </a:lnTo>
                <a:lnTo>
                  <a:pt x="380125" y="4980213"/>
                </a:lnTo>
                <a:lnTo>
                  <a:pt x="697546" y="4975657"/>
                </a:lnTo>
                <a:lnTo>
                  <a:pt x="1021987" y="4972183"/>
                </a:lnTo>
                <a:lnTo>
                  <a:pt x="1418170" y="4969319"/>
                </a:lnTo>
                <a:lnTo>
                  <a:pt x="1886091" y="4967581"/>
                </a:lnTo>
                <a:lnTo>
                  <a:pt x="2422622" y="4967411"/>
                </a:lnTo>
                <a:lnTo>
                  <a:pt x="3151011" y="4969699"/>
                </a:lnTo>
                <a:lnTo>
                  <a:pt x="4563989" y="4980021"/>
                </a:lnTo>
                <a:lnTo>
                  <a:pt x="5984269" y="4992905"/>
                </a:lnTo>
                <a:lnTo>
                  <a:pt x="6263874" y="4993701"/>
                </a:lnTo>
                <a:lnTo>
                  <a:pt x="6379519" y="4992858"/>
                </a:lnTo>
                <a:lnTo>
                  <a:pt x="6433071" y="4991651"/>
                </a:lnTo>
                <a:lnTo>
                  <a:pt x="6471982" y="4989336"/>
                </a:lnTo>
                <a:lnTo>
                  <a:pt x="6538912" y="4975624"/>
                </a:lnTo>
                <a:lnTo>
                  <a:pt x="6604229" y="4938170"/>
                </a:lnTo>
                <a:lnTo>
                  <a:pt x="6634515" y="4904719"/>
                </a:lnTo>
                <a:lnTo>
                  <a:pt x="6662275" y="4858346"/>
                </a:lnTo>
                <a:lnTo>
                  <a:pt x="6686803" y="4796724"/>
                </a:lnTo>
                <a:lnTo>
                  <a:pt x="6698446" y="4756341"/>
                </a:lnTo>
                <a:lnTo>
                  <a:pt x="6708344" y="4712988"/>
                </a:lnTo>
                <a:lnTo>
                  <a:pt x="6716643" y="4667016"/>
                </a:lnTo>
                <a:lnTo>
                  <a:pt x="6723489" y="4618773"/>
                </a:lnTo>
                <a:lnTo>
                  <a:pt x="6729030" y="4568610"/>
                </a:lnTo>
                <a:lnTo>
                  <a:pt x="6733412" y="4516876"/>
                </a:lnTo>
                <a:lnTo>
                  <a:pt x="6736782" y="4463921"/>
                </a:lnTo>
                <a:lnTo>
                  <a:pt x="6739286" y="4410094"/>
                </a:lnTo>
                <a:lnTo>
                  <a:pt x="6741070" y="4355746"/>
                </a:lnTo>
                <a:lnTo>
                  <a:pt x="6742282" y="4301225"/>
                </a:lnTo>
                <a:lnTo>
                  <a:pt x="6743069" y="4246882"/>
                </a:lnTo>
                <a:lnTo>
                  <a:pt x="6748047" y="3435350"/>
                </a:lnTo>
                <a:lnTo>
                  <a:pt x="6749611" y="2576493"/>
                </a:lnTo>
                <a:lnTo>
                  <a:pt x="6747453" y="1717648"/>
                </a:lnTo>
                <a:lnTo>
                  <a:pt x="6741572" y="858952"/>
                </a:lnTo>
                <a:lnTo>
                  <a:pt x="6735178" y="252977"/>
                </a:lnTo>
                <a:lnTo>
                  <a:pt x="6730923" y="187929"/>
                </a:lnTo>
                <a:lnTo>
                  <a:pt x="6720531" y="131468"/>
                </a:lnTo>
                <a:lnTo>
                  <a:pt x="6705091" y="86752"/>
                </a:lnTo>
                <a:lnTo>
                  <a:pt x="6663432" y="45172"/>
                </a:lnTo>
                <a:lnTo>
                  <a:pt x="6172842" y="42012"/>
                </a:lnTo>
                <a:lnTo>
                  <a:pt x="3240697" y="7660"/>
                </a:lnTo>
                <a:lnTo>
                  <a:pt x="2597032" y="2239"/>
                </a:lnTo>
                <a:lnTo>
                  <a:pt x="2153136" y="165"/>
                </a:lnTo>
                <a:lnTo>
                  <a:pt x="1787682" y="0"/>
                </a:lnTo>
                <a:close/>
              </a:path>
            </a:pathLst>
          </a:custGeom>
          <a:solidFill>
            <a:srgbClr val="CCE5E0"/>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94E45F32-C622-05B8-5098-36EADF773D05}"/>
              </a:ext>
            </a:extLst>
          </p:cNvPr>
          <p:cNvSpPr txBox="1">
            <a:spLocks noGrp="1"/>
          </p:cNvSpPr>
          <p:nvPr>
            <p:ph type="title" idx="4294967295"/>
          </p:nvPr>
        </p:nvSpPr>
        <p:spPr>
          <a:xfrm>
            <a:off x="3402180" y="1737599"/>
            <a:ext cx="6969910"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 :</a:t>
            </a:r>
            <a:endParaRPr lang="en-US" sz="7400" b="1" spc="-150" noProof="0" dirty="0"/>
          </a:p>
        </p:txBody>
      </p:sp>
      <p:grpSp>
        <p:nvGrpSpPr>
          <p:cNvPr id="15" name="object 15">
            <a:extLst>
              <a:ext uri="{FF2B5EF4-FFF2-40B4-BE49-F238E27FC236}">
                <a16:creationId xmlns:a16="http://schemas.microsoft.com/office/drawing/2014/main" id="{EF510C94-CC62-C7E3-64A1-D8F66E22C361}"/>
              </a:ext>
            </a:extLst>
          </p:cNvPr>
          <p:cNvGrpSpPr/>
          <p:nvPr/>
        </p:nvGrpSpPr>
        <p:grpSpPr>
          <a:xfrm>
            <a:off x="1373743" y="1680346"/>
            <a:ext cx="1078230" cy="1828164"/>
            <a:chOff x="1373743" y="1680346"/>
            <a:chExt cx="1078230" cy="1828164"/>
          </a:xfrm>
        </p:grpSpPr>
        <p:sp>
          <p:nvSpPr>
            <p:cNvPr id="16" name="object 16">
              <a:extLst>
                <a:ext uri="{FF2B5EF4-FFF2-40B4-BE49-F238E27FC236}">
                  <a16:creationId xmlns:a16="http://schemas.microsoft.com/office/drawing/2014/main" id="{56D13F6F-951B-3EC0-72D0-8ADB5ACBEBE6}"/>
                </a:ext>
              </a:extLst>
            </p:cNvPr>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lang="en-US" noProof="0" dirty="0"/>
            </a:p>
          </p:txBody>
        </p:sp>
        <p:sp>
          <p:nvSpPr>
            <p:cNvPr id="17" name="object 17">
              <a:extLst>
                <a:ext uri="{FF2B5EF4-FFF2-40B4-BE49-F238E27FC236}">
                  <a16:creationId xmlns:a16="http://schemas.microsoft.com/office/drawing/2014/main" id="{83489B61-92B4-A70B-BD9D-9BB7BE072096}"/>
                </a:ext>
              </a:extLst>
            </p:cNvPr>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lang="en-US" noProof="0" dirty="0"/>
            </a:p>
          </p:txBody>
        </p:sp>
        <p:sp>
          <p:nvSpPr>
            <p:cNvPr id="18" name="object 18">
              <a:extLst>
                <a:ext uri="{FF2B5EF4-FFF2-40B4-BE49-F238E27FC236}">
                  <a16:creationId xmlns:a16="http://schemas.microsoft.com/office/drawing/2014/main" id="{C86F87ED-CA84-BAB6-8BB9-D78A630A3F3C}"/>
                </a:ext>
              </a:extLst>
            </p:cNvPr>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lang="en-US" noProof="0" dirty="0"/>
            </a:p>
          </p:txBody>
        </p:sp>
        <p:sp>
          <p:nvSpPr>
            <p:cNvPr id="19" name="object 19">
              <a:extLst>
                <a:ext uri="{FF2B5EF4-FFF2-40B4-BE49-F238E27FC236}">
                  <a16:creationId xmlns:a16="http://schemas.microsoft.com/office/drawing/2014/main" id="{D9328341-9544-9648-4E5B-811DAC52A1BB}"/>
                </a:ext>
              </a:extLst>
            </p:cNvPr>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lang="en-US" noProof="0" dirty="0"/>
            </a:p>
          </p:txBody>
        </p:sp>
        <p:sp>
          <p:nvSpPr>
            <p:cNvPr id="20" name="object 20">
              <a:extLst>
                <a:ext uri="{FF2B5EF4-FFF2-40B4-BE49-F238E27FC236}">
                  <a16:creationId xmlns:a16="http://schemas.microsoft.com/office/drawing/2014/main" id="{F2DA7E44-4EFA-8877-624A-E1767D15647A}"/>
                </a:ext>
              </a:extLst>
            </p:cNvPr>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lang="en-US" noProof="0" dirty="0"/>
            </a:p>
          </p:txBody>
        </p:sp>
        <p:sp>
          <p:nvSpPr>
            <p:cNvPr id="21" name="object 21">
              <a:extLst>
                <a:ext uri="{FF2B5EF4-FFF2-40B4-BE49-F238E27FC236}">
                  <a16:creationId xmlns:a16="http://schemas.microsoft.com/office/drawing/2014/main" id="{7DFA0EC6-56E7-97A7-9BEF-1AC8A46B6F47}"/>
                </a:ext>
              </a:extLst>
            </p:cNvPr>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lang="en-US" noProof="0" dirty="0"/>
            </a:p>
          </p:txBody>
        </p:sp>
        <p:sp>
          <p:nvSpPr>
            <p:cNvPr id="22" name="object 22">
              <a:extLst>
                <a:ext uri="{FF2B5EF4-FFF2-40B4-BE49-F238E27FC236}">
                  <a16:creationId xmlns:a16="http://schemas.microsoft.com/office/drawing/2014/main" id="{AA1F3ED3-082A-4CC4-696A-0D4960E2219B}"/>
                </a:ext>
              </a:extLst>
            </p:cNvPr>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lang="en-US" noProof="0" dirty="0"/>
            </a:p>
          </p:txBody>
        </p:sp>
        <p:sp>
          <p:nvSpPr>
            <p:cNvPr id="23" name="object 23">
              <a:extLst>
                <a:ext uri="{FF2B5EF4-FFF2-40B4-BE49-F238E27FC236}">
                  <a16:creationId xmlns:a16="http://schemas.microsoft.com/office/drawing/2014/main" id="{E4109E8B-CB4C-569C-0C7A-A174E1AE10B7}"/>
                </a:ext>
              </a:extLst>
            </p:cNvPr>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lang="en-US" noProof="0" dirty="0"/>
            </a:p>
          </p:txBody>
        </p:sp>
        <p:sp>
          <p:nvSpPr>
            <p:cNvPr id="24" name="object 24">
              <a:extLst>
                <a:ext uri="{FF2B5EF4-FFF2-40B4-BE49-F238E27FC236}">
                  <a16:creationId xmlns:a16="http://schemas.microsoft.com/office/drawing/2014/main" id="{B4DCB7D4-1085-EE77-E3E3-560F1720CFCA}"/>
                </a:ext>
              </a:extLst>
            </p:cNvPr>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lang="en-US" noProof="0" dirty="0"/>
            </a:p>
          </p:txBody>
        </p:sp>
        <p:sp>
          <p:nvSpPr>
            <p:cNvPr id="25" name="object 25">
              <a:extLst>
                <a:ext uri="{FF2B5EF4-FFF2-40B4-BE49-F238E27FC236}">
                  <a16:creationId xmlns:a16="http://schemas.microsoft.com/office/drawing/2014/main" id="{EB161C9F-6CB9-FE02-781E-74FA2D23CC0C}"/>
                </a:ext>
              </a:extLst>
            </p:cNvPr>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lang="en-US" noProof="0" dirty="0"/>
            </a:p>
          </p:txBody>
        </p:sp>
        <p:sp>
          <p:nvSpPr>
            <p:cNvPr id="26" name="object 26">
              <a:extLst>
                <a:ext uri="{FF2B5EF4-FFF2-40B4-BE49-F238E27FC236}">
                  <a16:creationId xmlns:a16="http://schemas.microsoft.com/office/drawing/2014/main" id="{572964E6-7877-FEA5-74E5-46AAABC26399}"/>
                </a:ext>
              </a:extLst>
            </p:cNvPr>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lang="en-US" noProof="0" dirty="0"/>
            </a:p>
          </p:txBody>
        </p:sp>
        <p:sp>
          <p:nvSpPr>
            <p:cNvPr id="27" name="object 27">
              <a:extLst>
                <a:ext uri="{FF2B5EF4-FFF2-40B4-BE49-F238E27FC236}">
                  <a16:creationId xmlns:a16="http://schemas.microsoft.com/office/drawing/2014/main" id="{60BE48D5-800E-0CEE-02DB-B379EC505AF2}"/>
                </a:ext>
              </a:extLst>
            </p:cNvPr>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lang="en-US" noProof="0" dirty="0"/>
            </a:p>
          </p:txBody>
        </p:sp>
        <p:pic>
          <p:nvPicPr>
            <p:cNvPr id="28" name="object 28">
              <a:extLst>
                <a:ext uri="{FF2B5EF4-FFF2-40B4-BE49-F238E27FC236}">
                  <a16:creationId xmlns:a16="http://schemas.microsoft.com/office/drawing/2014/main" id="{91DD3484-FE33-BC11-7EF1-425E5B974B61}"/>
                </a:ext>
              </a:extLst>
            </p:cNvPr>
            <p:cNvPicPr/>
            <p:nvPr/>
          </p:nvPicPr>
          <p:blipFill>
            <a:blip r:embed="rId2" cstate="email">
              <a:extLst>
                <a:ext uri="{28A0092B-C50C-407E-A947-70E740481C1C}">
                  <a14:useLocalDpi xmlns:a14="http://schemas.microsoft.com/office/drawing/2010/main"/>
                </a:ext>
              </a:extLst>
            </a:blip>
            <a:stretch>
              <a:fillRect/>
            </a:stretch>
          </p:blipFill>
          <p:spPr>
            <a:xfrm>
              <a:off x="1522064" y="1885738"/>
              <a:ext cx="225696" cy="245933"/>
            </a:xfrm>
            <a:prstGeom prst="rect">
              <a:avLst/>
            </a:prstGeom>
          </p:spPr>
        </p:pic>
        <p:sp>
          <p:nvSpPr>
            <p:cNvPr id="29" name="object 29">
              <a:extLst>
                <a:ext uri="{FF2B5EF4-FFF2-40B4-BE49-F238E27FC236}">
                  <a16:creationId xmlns:a16="http://schemas.microsoft.com/office/drawing/2014/main" id="{A7C1F399-D482-F5DA-B934-19C6B82709D0}"/>
                </a:ext>
              </a:extLst>
            </p:cNvPr>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lang="en-US" noProof="0" dirty="0"/>
            </a:p>
          </p:txBody>
        </p:sp>
        <p:pic>
          <p:nvPicPr>
            <p:cNvPr id="30" name="object 30">
              <a:extLst>
                <a:ext uri="{FF2B5EF4-FFF2-40B4-BE49-F238E27FC236}">
                  <a16:creationId xmlns:a16="http://schemas.microsoft.com/office/drawing/2014/main" id="{09F358F9-58D5-271F-0459-854A36DFF39C}"/>
                </a:ext>
              </a:extLst>
            </p:cNvPr>
            <p:cNvPicPr/>
            <p:nvPr/>
          </p:nvPicPr>
          <p:blipFill>
            <a:blip r:embed="rId3" cstate="email">
              <a:extLst>
                <a:ext uri="{28A0092B-C50C-407E-A947-70E740481C1C}">
                  <a14:useLocalDpi xmlns:a14="http://schemas.microsoft.com/office/drawing/2010/main"/>
                </a:ext>
              </a:extLst>
            </a:blip>
            <a:stretch>
              <a:fillRect/>
            </a:stretch>
          </p:blipFill>
          <p:spPr>
            <a:xfrm>
              <a:off x="1778492" y="2870310"/>
              <a:ext cx="224108" cy="116729"/>
            </a:xfrm>
            <a:prstGeom prst="rect">
              <a:avLst/>
            </a:prstGeom>
          </p:spPr>
        </p:pic>
        <p:sp>
          <p:nvSpPr>
            <p:cNvPr id="31" name="object 31">
              <a:extLst>
                <a:ext uri="{FF2B5EF4-FFF2-40B4-BE49-F238E27FC236}">
                  <a16:creationId xmlns:a16="http://schemas.microsoft.com/office/drawing/2014/main" id="{97BB1AB2-0966-5365-2C9E-FF286800986D}"/>
                </a:ext>
              </a:extLst>
            </p:cNvPr>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lang="en-US" noProof="0" dirty="0"/>
            </a:p>
          </p:txBody>
        </p:sp>
      </p:grpSp>
      <p:sp>
        <p:nvSpPr>
          <p:cNvPr id="32" name="object 32">
            <a:extLst>
              <a:ext uri="{FF2B5EF4-FFF2-40B4-BE49-F238E27FC236}">
                <a16:creationId xmlns:a16="http://schemas.microsoft.com/office/drawing/2014/main" id="{3FAC65D3-0B38-91B9-176E-2AD9B3D1CF00}"/>
              </a:ext>
            </a:extLst>
          </p:cNvPr>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lang="en-US" noProof="0" dirty="0"/>
          </a:p>
        </p:txBody>
      </p:sp>
      <p:sp>
        <p:nvSpPr>
          <p:cNvPr id="33" name="object 33">
            <a:extLst>
              <a:ext uri="{FF2B5EF4-FFF2-40B4-BE49-F238E27FC236}">
                <a16:creationId xmlns:a16="http://schemas.microsoft.com/office/drawing/2014/main" id="{770F90D0-CB83-6DCE-1AB2-E31E3B9F04E3}"/>
              </a:ext>
            </a:extLst>
          </p:cNvPr>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lang="en-US" noProof="0" dirty="0"/>
          </a:p>
        </p:txBody>
      </p:sp>
      <p:sp>
        <p:nvSpPr>
          <p:cNvPr id="34" name="object 34">
            <a:extLst>
              <a:ext uri="{FF2B5EF4-FFF2-40B4-BE49-F238E27FC236}">
                <a16:creationId xmlns:a16="http://schemas.microsoft.com/office/drawing/2014/main" id="{C4CF6A01-7198-1FB1-8D13-D32A90BE6C83}"/>
              </a:ext>
            </a:extLst>
          </p:cNvPr>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lang="en-US" noProof="0" dirty="0"/>
          </a:p>
        </p:txBody>
      </p:sp>
      <p:sp>
        <p:nvSpPr>
          <p:cNvPr id="37" name="object 37">
            <a:extLst>
              <a:ext uri="{FF2B5EF4-FFF2-40B4-BE49-F238E27FC236}">
                <a16:creationId xmlns:a16="http://schemas.microsoft.com/office/drawing/2014/main" id="{F24AAE4E-21B8-5CB0-4722-C2824F0E26BA}"/>
              </a:ext>
            </a:extLst>
          </p:cNvPr>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lang="en-US" noProof="0" dirty="0"/>
          </a:p>
        </p:txBody>
      </p:sp>
      <p:sp>
        <p:nvSpPr>
          <p:cNvPr id="38" name="object 38">
            <a:extLst>
              <a:ext uri="{FF2B5EF4-FFF2-40B4-BE49-F238E27FC236}">
                <a16:creationId xmlns:a16="http://schemas.microsoft.com/office/drawing/2014/main" id="{E1A45E43-1ACD-5B88-2BF2-0D1F757B4C2E}"/>
              </a:ext>
            </a:extLst>
          </p:cNvPr>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lang="en-US" noProof="0" dirty="0"/>
          </a:p>
        </p:txBody>
      </p:sp>
      <p:pic>
        <p:nvPicPr>
          <p:cNvPr id="39" name="object 39">
            <a:extLst>
              <a:ext uri="{FF2B5EF4-FFF2-40B4-BE49-F238E27FC236}">
                <a16:creationId xmlns:a16="http://schemas.microsoft.com/office/drawing/2014/main" id="{EEF9F13D-2478-FA56-F8A4-0BD4F06E3C20}"/>
              </a:ext>
            </a:extLst>
          </p:cNvPr>
          <p:cNvPicPr/>
          <p:nvPr/>
        </p:nvPicPr>
        <p:blipFill>
          <a:blip r:embed="rId4" cstate="email">
            <a:extLst>
              <a:ext uri="{28A0092B-C50C-407E-A947-70E740481C1C}">
                <a14:useLocalDpi xmlns:a14="http://schemas.microsoft.com/office/drawing/2010/main"/>
              </a:ext>
            </a:extLst>
          </a:blip>
          <a:stretch>
            <a:fillRect/>
          </a:stretch>
        </p:blipFill>
        <p:spPr>
          <a:xfrm>
            <a:off x="985955" y="2551337"/>
            <a:ext cx="193159" cy="139179"/>
          </a:xfrm>
          <a:prstGeom prst="rect">
            <a:avLst/>
          </a:prstGeom>
        </p:spPr>
      </p:pic>
      <p:sp>
        <p:nvSpPr>
          <p:cNvPr id="40" name="object 10">
            <a:extLst>
              <a:ext uri="{FF2B5EF4-FFF2-40B4-BE49-F238E27FC236}">
                <a16:creationId xmlns:a16="http://schemas.microsoft.com/office/drawing/2014/main" id="{E3BE9668-93FE-0B13-1408-6C75A133A33F}"/>
              </a:ext>
            </a:extLst>
          </p:cNvPr>
          <p:cNvSpPr txBox="1"/>
          <p:nvPr/>
        </p:nvSpPr>
        <p:spPr>
          <a:xfrm>
            <a:off x="1499405" y="5746849"/>
            <a:ext cx="4008754" cy="3484224"/>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cap="all" spc="-150" noProof="0" dirty="0">
                <a:solidFill>
                  <a:srgbClr val="231F20"/>
                </a:solidFill>
                <a:uFill>
                  <a:solidFill>
                    <a:srgbClr val="231F20"/>
                  </a:solidFill>
                </a:uFill>
                <a:latin typeface="Calibri"/>
                <a:cs typeface="Calibri"/>
              </a:rPr>
              <a:t>AI can help you better understand cybersecurity</a:t>
            </a:r>
            <a:r>
              <a:rPr lang="en-US" sz="2900" b="1" cap="all" spc="-150" noProof="0" dirty="0">
                <a:solidFill>
                  <a:srgbClr val="231F20"/>
                </a:solidFill>
                <a:uFill>
                  <a:solidFill>
                    <a:srgbClr val="231F20"/>
                  </a:solidFill>
                </a:uFill>
                <a:latin typeface="Calibri"/>
                <a:cs typeface="Calibri"/>
              </a:rPr>
              <a:t>:</a:t>
            </a:r>
            <a:br>
              <a:rPr lang="en-US" sz="2900" b="1" cap="all" spc="-150" noProof="0" dirty="0">
                <a:solidFill>
                  <a:srgbClr val="231F20"/>
                </a:solidFill>
                <a:uFill>
                  <a:solidFill>
                    <a:srgbClr val="231F20"/>
                  </a:solidFill>
                </a:uFill>
                <a:latin typeface="Calibri"/>
                <a:cs typeface="Calibri"/>
              </a:rPr>
            </a:br>
            <a:r>
              <a:rPr lang="en-US" sz="2900" b="1" cap="all" spc="-150" noProof="0" dirty="0">
                <a:solidFill>
                  <a:srgbClr val="231F20"/>
                </a:solidFill>
                <a:uFill>
                  <a:solidFill>
                    <a:srgbClr val="231F20"/>
                  </a:solidFill>
                </a:uFill>
                <a:latin typeface="Calibri"/>
                <a:cs typeface="Calibri"/>
              </a:rPr>
              <a:t> By making a clear request (called a "prompt"), </a:t>
            </a:r>
            <a:br>
              <a:rPr lang="en-US" sz="2900" b="1" cap="all" spc="-150" noProof="0" dirty="0">
                <a:solidFill>
                  <a:srgbClr val="231F20"/>
                </a:solidFill>
                <a:uFill>
                  <a:solidFill>
                    <a:srgbClr val="231F20"/>
                  </a:solidFill>
                </a:uFill>
                <a:latin typeface="Calibri"/>
                <a:cs typeface="Calibri"/>
              </a:rPr>
            </a:br>
            <a:r>
              <a:rPr lang="en-US" sz="2900" b="1" cap="all" spc="-150" noProof="0" dirty="0">
                <a:solidFill>
                  <a:srgbClr val="231F20"/>
                </a:solidFill>
                <a:uFill>
                  <a:solidFill>
                    <a:srgbClr val="231F20"/>
                  </a:solidFill>
                </a:uFill>
                <a:latin typeface="Calibri"/>
                <a:cs typeface="Calibri"/>
              </a:rPr>
              <a:t>you can ask it.</a:t>
            </a:r>
            <a:endParaRPr lang="en-US" sz="2900" b="1" cap="all" spc="-150" noProof="0" dirty="0">
              <a:latin typeface="Calibri"/>
              <a:cs typeface="Calibri"/>
            </a:endParaRPr>
          </a:p>
        </p:txBody>
      </p:sp>
      <p:sp>
        <p:nvSpPr>
          <p:cNvPr id="46" name="object 10">
            <a:extLst>
              <a:ext uri="{FF2B5EF4-FFF2-40B4-BE49-F238E27FC236}">
                <a16:creationId xmlns:a16="http://schemas.microsoft.com/office/drawing/2014/main" id="{84A2C2CE-9E78-53B9-8995-3B61A38E8BA3}"/>
              </a:ext>
            </a:extLst>
          </p:cNvPr>
          <p:cNvSpPr txBox="1"/>
          <p:nvPr/>
        </p:nvSpPr>
        <p:spPr>
          <a:xfrm>
            <a:off x="6681989" y="4301544"/>
            <a:ext cx="5970215" cy="3484224"/>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cap="all" spc="-150" noProof="0" dirty="0">
                <a:solidFill>
                  <a:srgbClr val="231F20"/>
                </a:solidFill>
                <a:uFill>
                  <a:solidFill>
                    <a:srgbClr val="231F20"/>
                  </a:solidFill>
                </a:uFill>
                <a:latin typeface="Calibri"/>
                <a:cs typeface="Calibri"/>
              </a:rPr>
              <a:t>AI guides you, but it doesn't do everything for you</a:t>
            </a:r>
            <a:r>
              <a:rPr lang="en-US" sz="2900" b="1" cap="all" spc="-150" noProof="0" dirty="0">
                <a:solidFill>
                  <a:srgbClr val="231F20"/>
                </a:solidFill>
                <a:uFill>
                  <a:solidFill>
                    <a:srgbClr val="231F20"/>
                  </a:solidFill>
                </a:uFill>
                <a:latin typeface="Calibri"/>
                <a:cs typeface="Calibri"/>
              </a:rPr>
              <a:t>. It gives you the steps, offers you solutions (such as using KeePass), but it's up to you to follow the instructions on your device (computer or phone).</a:t>
            </a:r>
            <a:endParaRPr lang="en-US" sz="2900" b="1" cap="all" spc="-150" noProof="0" dirty="0">
              <a:latin typeface="Calibri"/>
              <a:cs typeface="Calibri"/>
            </a:endParaRPr>
          </a:p>
        </p:txBody>
      </p:sp>
      <p:sp>
        <p:nvSpPr>
          <p:cNvPr id="48" name="object 3">
            <a:extLst>
              <a:ext uri="{FF2B5EF4-FFF2-40B4-BE49-F238E27FC236}">
                <a16:creationId xmlns:a16="http://schemas.microsoft.com/office/drawing/2014/main" id="{A0E5A10D-4386-F0CB-0C1B-0A880E56B932}"/>
              </a:ext>
            </a:extLst>
          </p:cNvPr>
          <p:cNvSpPr/>
          <p:nvPr/>
        </p:nvSpPr>
        <p:spPr>
          <a:xfrm>
            <a:off x="13673379" y="2208202"/>
            <a:ext cx="5462270" cy="6262370"/>
          </a:xfrm>
          <a:custGeom>
            <a:avLst/>
            <a:gdLst/>
            <a:ahLst/>
            <a:cxnLst/>
            <a:rect l="l" t="t" r="r" b="b"/>
            <a:pathLst>
              <a:path w="5462269" h="6262370">
                <a:moveTo>
                  <a:pt x="3997127" y="80"/>
                </a:moveTo>
                <a:lnTo>
                  <a:pt x="3841702" y="0"/>
                </a:lnTo>
                <a:lnTo>
                  <a:pt x="3626196" y="800"/>
                </a:lnTo>
                <a:lnTo>
                  <a:pt x="3402470" y="2527"/>
                </a:lnTo>
                <a:lnTo>
                  <a:pt x="3054426" y="6589"/>
                </a:lnTo>
                <a:lnTo>
                  <a:pt x="2634924" y="13072"/>
                </a:lnTo>
                <a:lnTo>
                  <a:pt x="675688" y="49778"/>
                </a:lnTo>
                <a:lnTo>
                  <a:pt x="310279" y="54715"/>
                </a:lnTo>
                <a:lnTo>
                  <a:pt x="69522" y="56779"/>
                </a:lnTo>
                <a:lnTo>
                  <a:pt x="40735" y="94182"/>
                </a:lnTo>
                <a:lnTo>
                  <a:pt x="29114" y="134864"/>
                </a:lnTo>
                <a:lnTo>
                  <a:pt x="20023" y="187147"/>
                </a:lnTo>
                <a:lnTo>
                  <a:pt x="13972" y="248741"/>
                </a:lnTo>
                <a:lnTo>
                  <a:pt x="11472" y="317357"/>
                </a:lnTo>
                <a:lnTo>
                  <a:pt x="10311" y="470099"/>
                </a:lnTo>
                <a:lnTo>
                  <a:pt x="1703" y="2099810"/>
                </a:lnTo>
                <a:lnTo>
                  <a:pt x="0" y="3729969"/>
                </a:lnTo>
                <a:lnTo>
                  <a:pt x="4991" y="5312041"/>
                </a:lnTo>
                <a:lnTo>
                  <a:pt x="6068" y="5421098"/>
                </a:lnTo>
                <a:lnTo>
                  <a:pt x="6952" y="5475784"/>
                </a:lnTo>
                <a:lnTo>
                  <a:pt x="8148" y="5530275"/>
                </a:lnTo>
                <a:lnTo>
                  <a:pt x="9717" y="5584347"/>
                </a:lnTo>
                <a:lnTo>
                  <a:pt x="11718" y="5637775"/>
                </a:lnTo>
                <a:lnTo>
                  <a:pt x="14213" y="5690335"/>
                </a:lnTo>
                <a:lnTo>
                  <a:pt x="17263" y="5741803"/>
                </a:lnTo>
                <a:lnTo>
                  <a:pt x="20928" y="5791954"/>
                </a:lnTo>
                <a:lnTo>
                  <a:pt x="25269" y="5840563"/>
                </a:lnTo>
                <a:lnTo>
                  <a:pt x="30348" y="5887407"/>
                </a:lnTo>
                <a:lnTo>
                  <a:pt x="36224" y="5932261"/>
                </a:lnTo>
                <a:lnTo>
                  <a:pt x="42958" y="5974900"/>
                </a:lnTo>
                <a:lnTo>
                  <a:pt x="50612" y="6015100"/>
                </a:lnTo>
                <a:lnTo>
                  <a:pt x="70460" y="6092373"/>
                </a:lnTo>
                <a:lnTo>
                  <a:pt x="92925" y="6150525"/>
                </a:lnTo>
                <a:lnTo>
                  <a:pt x="117434" y="6192473"/>
                </a:lnTo>
                <a:lnTo>
                  <a:pt x="143414" y="6221139"/>
                </a:lnTo>
                <a:lnTo>
                  <a:pt x="197500" y="6250299"/>
                </a:lnTo>
                <a:lnTo>
                  <a:pt x="236822" y="6258216"/>
                </a:lnTo>
                <a:lnTo>
                  <a:pt x="280355" y="6260535"/>
                </a:lnTo>
                <a:lnTo>
                  <a:pt x="328799" y="6261586"/>
                </a:lnTo>
                <a:lnTo>
                  <a:pt x="390151" y="6262097"/>
                </a:lnTo>
                <a:lnTo>
                  <a:pt x="491049" y="6262018"/>
                </a:lnTo>
                <a:lnTo>
                  <a:pt x="680583" y="6260490"/>
                </a:lnTo>
                <a:lnTo>
                  <a:pt x="2410382" y="6236713"/>
                </a:lnTo>
                <a:lnTo>
                  <a:pt x="2922867" y="6231925"/>
                </a:lnTo>
                <a:lnTo>
                  <a:pt x="3319464" y="6229671"/>
                </a:lnTo>
                <a:lnTo>
                  <a:pt x="3654308" y="6228962"/>
                </a:lnTo>
                <a:lnTo>
                  <a:pt x="3923135" y="6229312"/>
                </a:lnTo>
                <a:lnTo>
                  <a:pt x="4191349" y="6230595"/>
                </a:lnTo>
                <a:lnTo>
                  <a:pt x="4457605" y="6232919"/>
                </a:lnTo>
                <a:lnTo>
                  <a:pt x="4655201" y="6235410"/>
                </a:lnTo>
                <a:lnTo>
                  <a:pt x="4850371" y="6238593"/>
                </a:lnTo>
                <a:lnTo>
                  <a:pt x="5042546" y="6242513"/>
                </a:lnTo>
                <a:lnTo>
                  <a:pt x="5231157" y="6247217"/>
                </a:lnTo>
                <a:lnTo>
                  <a:pt x="5354639" y="6250810"/>
                </a:lnTo>
                <a:lnTo>
                  <a:pt x="5370665" y="6247120"/>
                </a:lnTo>
                <a:lnTo>
                  <a:pt x="5406167" y="6212090"/>
                </a:lnTo>
                <a:lnTo>
                  <a:pt x="5438625" y="6134079"/>
                </a:lnTo>
                <a:lnTo>
                  <a:pt x="5450846" y="6076663"/>
                </a:lnTo>
                <a:lnTo>
                  <a:pt x="5458865" y="6005750"/>
                </a:lnTo>
                <a:lnTo>
                  <a:pt x="5461536" y="5920422"/>
                </a:lnTo>
                <a:lnTo>
                  <a:pt x="5461085" y="5738590"/>
                </a:lnTo>
                <a:lnTo>
                  <a:pt x="5460756" y="5139294"/>
                </a:lnTo>
                <a:lnTo>
                  <a:pt x="5459819" y="749041"/>
                </a:lnTo>
                <a:lnTo>
                  <a:pt x="5461039" y="706693"/>
                </a:lnTo>
                <a:lnTo>
                  <a:pt x="5461742" y="662719"/>
                </a:lnTo>
                <a:lnTo>
                  <a:pt x="5461677" y="617512"/>
                </a:lnTo>
                <a:lnTo>
                  <a:pt x="5460592" y="571466"/>
                </a:lnTo>
                <a:lnTo>
                  <a:pt x="5458236" y="524975"/>
                </a:lnTo>
                <a:lnTo>
                  <a:pt x="5454358" y="478431"/>
                </a:lnTo>
                <a:lnTo>
                  <a:pt x="5448705" y="432229"/>
                </a:lnTo>
                <a:lnTo>
                  <a:pt x="5441025" y="386763"/>
                </a:lnTo>
                <a:lnTo>
                  <a:pt x="5431068" y="342425"/>
                </a:lnTo>
                <a:lnTo>
                  <a:pt x="5418581" y="299609"/>
                </a:lnTo>
                <a:lnTo>
                  <a:pt x="5403313" y="258710"/>
                </a:lnTo>
                <a:lnTo>
                  <a:pt x="5385013" y="220119"/>
                </a:lnTo>
                <a:lnTo>
                  <a:pt x="5363428" y="184232"/>
                </a:lnTo>
                <a:lnTo>
                  <a:pt x="5338307" y="151441"/>
                </a:lnTo>
                <a:lnTo>
                  <a:pt x="5309398" y="122141"/>
                </a:lnTo>
                <a:lnTo>
                  <a:pt x="5276451" y="96724"/>
                </a:lnTo>
                <a:lnTo>
                  <a:pt x="5239212" y="75584"/>
                </a:lnTo>
                <a:lnTo>
                  <a:pt x="5197430" y="59115"/>
                </a:lnTo>
                <a:lnTo>
                  <a:pt x="5150855" y="47711"/>
                </a:lnTo>
                <a:lnTo>
                  <a:pt x="5107838" y="41477"/>
                </a:lnTo>
                <a:lnTo>
                  <a:pt x="5059729" y="35747"/>
                </a:lnTo>
                <a:lnTo>
                  <a:pt x="5006695" y="30506"/>
                </a:lnTo>
                <a:lnTo>
                  <a:pt x="4948906" y="25739"/>
                </a:lnTo>
                <a:lnTo>
                  <a:pt x="4886530" y="21431"/>
                </a:lnTo>
                <a:lnTo>
                  <a:pt x="4819736" y="17566"/>
                </a:lnTo>
                <a:lnTo>
                  <a:pt x="4748693" y="14130"/>
                </a:lnTo>
                <a:lnTo>
                  <a:pt x="4673570" y="11107"/>
                </a:lnTo>
                <a:lnTo>
                  <a:pt x="4594535" y="8482"/>
                </a:lnTo>
                <a:lnTo>
                  <a:pt x="4511758" y="6241"/>
                </a:lnTo>
                <a:lnTo>
                  <a:pt x="4425407" y="4367"/>
                </a:lnTo>
                <a:lnTo>
                  <a:pt x="4289549" y="2212"/>
                </a:lnTo>
                <a:lnTo>
                  <a:pt x="4146599" y="800"/>
                </a:lnTo>
                <a:lnTo>
                  <a:pt x="3997127" y="80"/>
                </a:lnTo>
                <a:close/>
              </a:path>
            </a:pathLst>
          </a:custGeom>
          <a:solidFill>
            <a:srgbClr val="CCE5E0"/>
          </a:solidFill>
        </p:spPr>
        <p:txBody>
          <a:bodyPr wrap="square" lIns="0" tIns="0" rIns="0" bIns="0" rtlCol="0"/>
          <a:lstStyle/>
          <a:p>
            <a:endParaRPr lang="en-US" noProof="0" dirty="0"/>
          </a:p>
        </p:txBody>
      </p:sp>
      <p:sp>
        <p:nvSpPr>
          <p:cNvPr id="47" name="object 10">
            <a:extLst>
              <a:ext uri="{FF2B5EF4-FFF2-40B4-BE49-F238E27FC236}">
                <a16:creationId xmlns:a16="http://schemas.microsoft.com/office/drawing/2014/main" id="{F82CFB98-4C7B-CB46-487E-55D955F269F3}"/>
              </a:ext>
            </a:extLst>
          </p:cNvPr>
          <p:cNvSpPr txBox="1"/>
          <p:nvPr/>
        </p:nvSpPr>
        <p:spPr>
          <a:xfrm>
            <a:off x="14166850" y="3210132"/>
            <a:ext cx="4611801" cy="4483856"/>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cap="all" spc="-150" noProof="0" dirty="0">
                <a:solidFill>
                  <a:srgbClr val="231F20"/>
                </a:solidFill>
                <a:uFill>
                  <a:solidFill>
                    <a:srgbClr val="231F20"/>
                  </a:solidFill>
                </a:uFill>
                <a:latin typeface="Calibri"/>
                <a:cs typeface="Calibri"/>
              </a:rPr>
              <a:t>The objective is to learn to be autonomous and responsible</a:t>
            </a:r>
            <a:r>
              <a:rPr lang="en-US" sz="2900" b="1" cap="all" spc="-150" noProof="0" dirty="0">
                <a:solidFill>
                  <a:srgbClr val="231F20"/>
                </a:solidFill>
                <a:uFill>
                  <a:solidFill>
                    <a:srgbClr val="231F20"/>
                  </a:solidFill>
                </a:uFill>
                <a:latin typeface="Calibri"/>
                <a:cs typeface="Calibri"/>
              </a:rPr>
              <a:t>. Using AI to help you secure your accounts isn't cheating, it's learning how to use modern tools to better protect yourself online.</a:t>
            </a:r>
            <a:endParaRPr lang="en-US" sz="2900" b="1" cap="all" spc="-150" noProof="0" dirty="0">
              <a:latin typeface="Calibri"/>
              <a:cs typeface="Calibri"/>
            </a:endParaRPr>
          </a:p>
        </p:txBody>
      </p:sp>
      <p:sp>
        <p:nvSpPr>
          <p:cNvPr id="2" name="Forme libre : forme 1">
            <a:extLst>
              <a:ext uri="{FF2B5EF4-FFF2-40B4-BE49-F238E27FC236}">
                <a16:creationId xmlns:a16="http://schemas.microsoft.com/office/drawing/2014/main" id="{46D87024-F714-49F3-2EF6-50982C78EBE6}"/>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3" name="Forme libre : forme 2">
            <a:extLst>
              <a:ext uri="{FF2B5EF4-FFF2-40B4-BE49-F238E27FC236}">
                <a16:creationId xmlns:a16="http://schemas.microsoft.com/office/drawing/2014/main" id="{CDF9B739-61F4-EFDC-E998-38F6B4DF75E0}"/>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EED5542A-B333-00BF-A3A1-E7DE092FA3F3}"/>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6" name="Graphique 5">
            <a:extLst>
              <a:ext uri="{FF2B5EF4-FFF2-40B4-BE49-F238E27FC236}">
                <a16:creationId xmlns:a16="http://schemas.microsoft.com/office/drawing/2014/main" id="{E0E31360-273D-C963-AEB5-FA84DBEA0ED1}"/>
              </a:ext>
            </a:extLst>
          </p:cNvPr>
          <p:cNvGrpSpPr/>
          <p:nvPr/>
        </p:nvGrpSpPr>
        <p:grpSpPr>
          <a:xfrm>
            <a:off x="828434" y="573001"/>
            <a:ext cx="18467632" cy="433577"/>
            <a:chOff x="828434" y="573001"/>
            <a:chExt cx="18467632" cy="433577"/>
          </a:xfrm>
        </p:grpSpPr>
        <p:sp>
          <p:nvSpPr>
            <p:cNvPr id="7" name="Forme libre : forme 6">
              <a:extLst>
                <a:ext uri="{FF2B5EF4-FFF2-40B4-BE49-F238E27FC236}">
                  <a16:creationId xmlns:a16="http://schemas.microsoft.com/office/drawing/2014/main" id="{733175C4-6AB0-673F-66C5-C90143DE58CA}"/>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8" name="Forme libre : forme 7">
              <a:extLst>
                <a:ext uri="{FF2B5EF4-FFF2-40B4-BE49-F238E27FC236}">
                  <a16:creationId xmlns:a16="http://schemas.microsoft.com/office/drawing/2014/main" id="{7D03B3AE-13AF-FD9B-164C-2D80AD85634A}"/>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9" name="Forme libre : forme 8">
              <a:extLst>
                <a:ext uri="{FF2B5EF4-FFF2-40B4-BE49-F238E27FC236}">
                  <a16:creationId xmlns:a16="http://schemas.microsoft.com/office/drawing/2014/main" id="{B3F95994-0814-0756-CA46-50FC74B373DF}"/>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0" name="Forme libre : forme 9">
              <a:extLst>
                <a:ext uri="{FF2B5EF4-FFF2-40B4-BE49-F238E27FC236}">
                  <a16:creationId xmlns:a16="http://schemas.microsoft.com/office/drawing/2014/main" id="{2D5B2226-24B7-8939-258E-B90AB5D11CE9}"/>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6D4FD107-60C0-72E4-9E57-E436CC42320E}"/>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807F3EBB-1D6F-0A66-4D08-297F5B31DBF2}"/>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3" name="Forme libre : forme 12">
              <a:extLst>
                <a:ext uri="{FF2B5EF4-FFF2-40B4-BE49-F238E27FC236}">
                  <a16:creationId xmlns:a16="http://schemas.microsoft.com/office/drawing/2014/main" id="{2306817F-0F61-8162-17DE-03E4CEE4BEE5}"/>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B08E22C1-3934-CA22-5FBF-4969A0295082}"/>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3602A719-5A99-1DAD-1D72-ECD44A6DE2FC}"/>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4EFD51A3-E5D4-A462-E1B4-670EDFC66CBF}"/>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1C698BA4-94DB-E0BD-6E21-D92E7EBB9804}"/>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49" name="Forme libre : forme 48">
              <a:extLst>
                <a:ext uri="{FF2B5EF4-FFF2-40B4-BE49-F238E27FC236}">
                  <a16:creationId xmlns:a16="http://schemas.microsoft.com/office/drawing/2014/main" id="{CB1A0A49-74AD-CC86-7245-060859605D94}"/>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50" name="Forme libre : forme 49">
              <a:extLst>
                <a:ext uri="{FF2B5EF4-FFF2-40B4-BE49-F238E27FC236}">
                  <a16:creationId xmlns:a16="http://schemas.microsoft.com/office/drawing/2014/main" id="{39DF04CB-9633-5601-57D1-4A70133F4624}"/>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51" name="Forme libre : forme 50">
              <a:extLst>
                <a:ext uri="{FF2B5EF4-FFF2-40B4-BE49-F238E27FC236}">
                  <a16:creationId xmlns:a16="http://schemas.microsoft.com/office/drawing/2014/main" id="{6FE498C6-905B-E69F-8688-F3F1948BACEA}"/>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52" name="Forme libre : forme 51">
              <a:extLst>
                <a:ext uri="{FF2B5EF4-FFF2-40B4-BE49-F238E27FC236}">
                  <a16:creationId xmlns:a16="http://schemas.microsoft.com/office/drawing/2014/main" id="{4DC3B5E9-C8A1-CB73-8952-9A926E1008B1}"/>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53" name="Forme libre : forme 52">
              <a:extLst>
                <a:ext uri="{FF2B5EF4-FFF2-40B4-BE49-F238E27FC236}">
                  <a16:creationId xmlns:a16="http://schemas.microsoft.com/office/drawing/2014/main" id="{CB999FCE-58D0-E0BA-31B4-4C9F45BBCAAB}"/>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54" name="Forme libre : forme 53">
              <a:extLst>
                <a:ext uri="{FF2B5EF4-FFF2-40B4-BE49-F238E27FC236}">
                  <a16:creationId xmlns:a16="http://schemas.microsoft.com/office/drawing/2014/main" id="{3975FC66-C743-5706-992D-AF7AC765274D}"/>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55" name="Forme libre : forme 54">
              <a:extLst>
                <a:ext uri="{FF2B5EF4-FFF2-40B4-BE49-F238E27FC236}">
                  <a16:creationId xmlns:a16="http://schemas.microsoft.com/office/drawing/2014/main" id="{55911E34-388B-926B-078B-8C91F2A7715D}"/>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57" name="Forme libre : forme 56">
              <a:extLst>
                <a:ext uri="{FF2B5EF4-FFF2-40B4-BE49-F238E27FC236}">
                  <a16:creationId xmlns:a16="http://schemas.microsoft.com/office/drawing/2014/main" id="{568EC70A-083E-7657-9C26-29304448DF78}"/>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58" name="Forme libre : forme 57">
              <a:extLst>
                <a:ext uri="{FF2B5EF4-FFF2-40B4-BE49-F238E27FC236}">
                  <a16:creationId xmlns:a16="http://schemas.microsoft.com/office/drawing/2014/main" id="{9B2CB14A-9BB0-BB7A-CB71-F9C308CF3E04}"/>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59" name="Forme libre : forme 58">
              <a:extLst>
                <a:ext uri="{FF2B5EF4-FFF2-40B4-BE49-F238E27FC236}">
                  <a16:creationId xmlns:a16="http://schemas.microsoft.com/office/drawing/2014/main" id="{B0D40B2A-2DE6-D115-3593-AC99082FCFF4}"/>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60" name="Forme libre : forme 59">
              <a:extLst>
                <a:ext uri="{FF2B5EF4-FFF2-40B4-BE49-F238E27FC236}">
                  <a16:creationId xmlns:a16="http://schemas.microsoft.com/office/drawing/2014/main" id="{FF63CB20-B437-AEE8-D24C-7D5BCAD128BE}"/>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61" name="Forme libre : forme 60">
              <a:extLst>
                <a:ext uri="{FF2B5EF4-FFF2-40B4-BE49-F238E27FC236}">
                  <a16:creationId xmlns:a16="http://schemas.microsoft.com/office/drawing/2014/main" id="{16984075-9E44-E070-9478-65E74343735D}"/>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62" name="Forme libre : forme 61">
              <a:extLst>
                <a:ext uri="{FF2B5EF4-FFF2-40B4-BE49-F238E27FC236}">
                  <a16:creationId xmlns:a16="http://schemas.microsoft.com/office/drawing/2014/main" id="{44C63741-2695-22B2-9A8A-B742FB6A20EE}"/>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63" name="Forme libre : forme 62">
              <a:extLst>
                <a:ext uri="{FF2B5EF4-FFF2-40B4-BE49-F238E27FC236}">
                  <a16:creationId xmlns:a16="http://schemas.microsoft.com/office/drawing/2014/main" id="{A7E755CF-2CB3-26E0-8B08-72A14097E7C4}"/>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64" name="Forme libre : forme 63">
              <a:extLst>
                <a:ext uri="{FF2B5EF4-FFF2-40B4-BE49-F238E27FC236}">
                  <a16:creationId xmlns:a16="http://schemas.microsoft.com/office/drawing/2014/main" id="{87C0F034-7EAB-784F-6C5D-7FB493860739}"/>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65" name="object 11">
            <a:extLst>
              <a:ext uri="{FF2B5EF4-FFF2-40B4-BE49-F238E27FC236}">
                <a16:creationId xmlns:a16="http://schemas.microsoft.com/office/drawing/2014/main" id="{8CC356F5-D5A1-5947-875A-125F7DA9FDFD}"/>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11282231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lang="en-US" sz="2800" spc="-675" noProof="0" dirty="0">
                <a:solidFill>
                  <a:srgbClr val="1D1D1B"/>
                </a:solidFill>
                <a:latin typeface="Calibri"/>
                <a:cs typeface="Calibri"/>
              </a:rPr>
              <a:t>CB</a:t>
            </a:r>
            <a:endParaRPr lang="en-US" sz="2800" noProof="0" dirty="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lang="en-US" sz="3400" spc="-440" noProof="0" dirty="0">
                <a:latin typeface="Calibri"/>
                <a:cs typeface="Calibri"/>
              </a:rPr>
              <a:t>CV</a:t>
            </a:r>
            <a:endParaRPr lang="en-US" sz="3400" noProof="0" dirty="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lang="en-US" sz="5175" spc="-1447" baseline="-3220" noProof="0" dirty="0">
                <a:solidFill>
                  <a:srgbClr val="1D1D1B"/>
                </a:solidFill>
                <a:latin typeface="Calibri"/>
                <a:cs typeface="Calibri"/>
              </a:rPr>
              <a:t>€</a:t>
            </a:r>
            <a:endParaRPr lang="en-US" sz="5175" baseline="-3220" noProof="0" dirty="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lang="en-US" sz="8700" spc="832" baseline="-16762" noProof="0" dirty="0">
                <a:solidFill>
                  <a:srgbClr val="1D1D1B"/>
                </a:solidFill>
                <a:latin typeface="Calibri"/>
                <a:cs typeface="Calibri"/>
              </a:rPr>
              <a:t>€</a:t>
            </a:r>
            <a:r>
              <a:rPr lang="en-US" sz="8700" spc="644" baseline="-16762" noProof="0" dirty="0">
                <a:solidFill>
                  <a:srgbClr val="1D1D1B"/>
                </a:solidFill>
                <a:latin typeface="Calibri"/>
                <a:cs typeface="Calibri"/>
              </a:rPr>
              <a:t> </a:t>
            </a:r>
            <a:r>
              <a:rPr lang="en-US" sz="3450" spc="-425" noProof="0" dirty="0">
                <a:solidFill>
                  <a:srgbClr val="1D1D1B"/>
                </a:solidFill>
                <a:latin typeface="Calibri"/>
                <a:cs typeface="Calibri"/>
              </a:rPr>
              <a:t>+</a:t>
            </a:r>
            <a:endParaRPr lang="en-US" sz="3450" noProof="0" dirty="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lang="en-US" sz="3450" spc="-350" noProof="0" dirty="0">
                <a:solidFill>
                  <a:srgbClr val="1D1D1B"/>
                </a:solidFill>
                <a:latin typeface="Calibri"/>
                <a:cs typeface="Calibri"/>
              </a:rPr>
              <a:t>+</a:t>
            </a:r>
            <a:endParaRPr lang="en-US" sz="3450" noProof="0" dirty="0">
              <a:latin typeface="Calibri"/>
              <a:cs typeface="Calibri"/>
            </a:endParaRPr>
          </a:p>
        </p:txBody>
      </p:sp>
      <p:sp>
        <p:nvSpPr>
          <p:cNvPr id="8" name="object 8"/>
          <p:cNvSpPr txBox="1">
            <a:spLocks noGrp="1"/>
          </p:cNvSpPr>
          <p:nvPr>
            <p:ph type="title" idx="4294967295"/>
          </p:nvPr>
        </p:nvSpPr>
        <p:spPr>
          <a:xfrm>
            <a:off x="4011162" y="1624951"/>
            <a:ext cx="14651488" cy="650178"/>
          </a:xfrm>
          <a:prstGeom prst="rect">
            <a:avLst/>
          </a:prstGeom>
        </p:spPr>
        <p:txBody>
          <a:bodyPr vert="horz" wrap="square" lIns="0" tIns="11430" rIns="0" bIns="0" rtlCol="0">
            <a:spAutoFit/>
          </a:bodyPr>
          <a:lstStyle/>
          <a:p>
            <a:pPr marL="12700">
              <a:lnSpc>
                <a:spcPct val="100000"/>
              </a:lnSpc>
              <a:spcBef>
                <a:spcPts val="90"/>
              </a:spcBef>
            </a:pPr>
            <a:r>
              <a:rPr lang="en-US" sz="4150" b="1" spc="-150" noProof="0" dirty="0">
                <a:solidFill>
                  <a:srgbClr val="000000"/>
                </a:solidFill>
              </a:rPr>
              <a:t>JOBS IN CYBERSECURITY ARE JOBS OF THE </a:t>
            </a:r>
            <a:r>
              <a:rPr lang="en-US" sz="4150" b="1" u="sng" spc="-150" noProof="0" dirty="0">
                <a:solidFill>
                  <a:srgbClr val="000000"/>
                </a:solidFill>
              </a:rPr>
              <a:t>FUTURE</a:t>
            </a:r>
            <a:r>
              <a:rPr lang="en-US" sz="4150" b="1" spc="-150" noProof="0" dirty="0">
                <a:solidFill>
                  <a:srgbClr val="000000"/>
                </a:solidFill>
              </a:rPr>
              <a:t> AND </a:t>
            </a:r>
            <a:r>
              <a:rPr lang="en-US" sz="4150" b="1" u="sng" spc="-150" noProof="0" dirty="0">
                <a:solidFill>
                  <a:srgbClr val="000000"/>
                </a:solidFill>
              </a:rPr>
              <a:t>EXCITING</a:t>
            </a:r>
            <a:r>
              <a:rPr lang="en-US" sz="4150" b="1" spc="-150" noProof="0" dirty="0">
                <a:solidFill>
                  <a:srgbClr val="000000"/>
                </a:solidFill>
              </a:rPr>
              <a:t>!</a:t>
            </a:r>
            <a:endParaRPr lang="en-US" sz="4150" b="1" spc="-150" noProof="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980"/>
              </a:spcBef>
            </a:pPr>
            <a:r>
              <a:rPr lang="en-US" sz="4150" b="1" spc="-150" noProof="0" dirty="0">
                <a:latin typeface="Calibri"/>
                <a:cs typeface="Calibri"/>
              </a:rPr>
              <a:t>DEVELOP YOUR </a:t>
            </a:r>
            <a:r>
              <a:rPr lang="en-US" sz="4150" b="1" u="sng" spc="-150" noProof="0" dirty="0">
                <a:latin typeface="Calibri"/>
                <a:cs typeface="Calibri"/>
              </a:rPr>
              <a:t>CRITICAL THINKING SKILLS </a:t>
            </a:r>
            <a:r>
              <a:rPr lang="en-US" sz="4150" b="1" spc="-150" noProof="0" dirty="0">
                <a:latin typeface="Calibri"/>
                <a:cs typeface="Calibri"/>
              </a:rPr>
              <a:t>TO AVOID THE DANGERS OF TECHNOLOGY!</a:t>
            </a:r>
          </a:p>
          <a:p>
            <a:pPr algn="ctr">
              <a:lnSpc>
                <a:spcPct val="100000"/>
              </a:lnSpc>
              <a:spcBef>
                <a:spcPts val="980"/>
              </a:spcBef>
            </a:pPr>
            <a:r>
              <a:rPr lang="en-US" sz="4150" b="1" spc="-150" noProof="0" dirty="0">
                <a:latin typeface="Calibri"/>
                <a:cs typeface="Calibri"/>
              </a:rPr>
              <a:t>IF IT'S </a:t>
            </a:r>
            <a:r>
              <a:rPr lang="en-US" sz="4150" b="1" u="sng" spc="-150" noProof="0" dirty="0">
                <a:latin typeface="Calibri"/>
                <a:cs typeface="Calibri"/>
              </a:rPr>
              <a:t>TOO GOOD TO BE TRUE</a:t>
            </a:r>
            <a:r>
              <a:rPr lang="en-US" sz="4150" b="1" spc="-150" noProof="0" dirty="0">
                <a:latin typeface="Calibri"/>
                <a:cs typeface="Calibri"/>
              </a:rPr>
              <a:t>, IT CERTAINLY IS!</a:t>
            </a:r>
          </a:p>
          <a:p>
            <a:pPr algn="ctr">
              <a:lnSpc>
                <a:spcPct val="100000"/>
              </a:lnSpc>
              <a:spcBef>
                <a:spcPts val="980"/>
              </a:spcBef>
            </a:pPr>
            <a:r>
              <a:rPr lang="en-US" sz="4150" b="1" u="sng" spc="-150" noProof="0" dirty="0">
                <a:uFill>
                  <a:solidFill>
                    <a:srgbClr val="000000"/>
                  </a:solidFill>
                </a:uFill>
                <a:latin typeface="Calibri"/>
                <a:cs typeface="Calibri"/>
              </a:rPr>
              <a:t>REPORTING </a:t>
            </a:r>
            <a:r>
              <a:rPr lang="en-US" sz="4150" b="1" spc="-150" noProof="0" dirty="0">
                <a:uFill>
                  <a:solidFill>
                    <a:srgbClr val="000000"/>
                  </a:solidFill>
                </a:uFill>
                <a:latin typeface="Calibri"/>
                <a:cs typeface="Calibri"/>
              </a:rPr>
              <a:t>SCAMS IS ESSENTIAL!</a:t>
            </a:r>
          </a:p>
          <a:p>
            <a:pPr algn="ctr">
              <a:lnSpc>
                <a:spcPct val="100000"/>
              </a:lnSpc>
              <a:spcBef>
                <a:spcPts val="980"/>
              </a:spcBef>
            </a:pPr>
            <a:r>
              <a:rPr lang="en-US" sz="4150" b="1" spc="-150" noProof="0" dirty="0">
                <a:latin typeface="Calibri"/>
                <a:cs typeface="Calibri"/>
              </a:rPr>
              <a:t>IT IS BETTER TO HAVE </a:t>
            </a:r>
            <a:r>
              <a:rPr lang="en-US" sz="4150" b="1" u="sng" spc="-150" noProof="0" dirty="0">
                <a:latin typeface="Calibri"/>
                <a:cs typeface="Calibri"/>
              </a:rPr>
              <a:t>SEVERAL PASSWORDS</a:t>
            </a:r>
            <a:r>
              <a:rPr lang="en-US" sz="4150" b="1" spc="-150" noProof="0" dirty="0">
                <a:latin typeface="Calibri"/>
                <a:cs typeface="Calibri"/>
              </a:rPr>
              <a:t>, AS ONE HAS SEVERAL KEYS!</a:t>
            </a:r>
          </a:p>
          <a:p>
            <a:pPr algn="ctr">
              <a:lnSpc>
                <a:spcPct val="100000"/>
              </a:lnSpc>
              <a:spcBef>
                <a:spcPts val="980"/>
              </a:spcBef>
            </a:pPr>
            <a:r>
              <a:rPr lang="en-US" sz="4150" b="1" spc="-150" noProof="0" dirty="0">
                <a:latin typeface="Calibri"/>
                <a:cs typeface="Calibri"/>
              </a:rPr>
              <a:t>FOR THE MOST IMPORTANT ACCOUNTS, </a:t>
            </a:r>
            <a:r>
              <a:rPr lang="en-US" sz="4150" b="1" u="sng" spc="-150" noProof="0" dirty="0">
                <a:latin typeface="Calibri"/>
                <a:cs typeface="Calibri"/>
              </a:rPr>
              <a:t>DOUBLE AUTHENTICATION </a:t>
            </a:r>
            <a:r>
              <a:rPr lang="en-US" sz="4150" b="1" spc="-150" noProof="0" dirty="0">
                <a:latin typeface="Calibri"/>
                <a:cs typeface="Calibri"/>
              </a:rPr>
              <a:t>IS REQUIRED!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lang="en-US" noProof="0" dirty="0"/>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lang="en-US" noProof="0" dirty="0"/>
            </a:p>
          </p:txBody>
        </p:sp>
      </p:grpSp>
      <p:sp>
        <p:nvSpPr>
          <p:cNvPr id="7" name="object 4">
            <a:extLst>
              <a:ext uri="{FF2B5EF4-FFF2-40B4-BE49-F238E27FC236}">
                <a16:creationId xmlns:a16="http://schemas.microsoft.com/office/drawing/2014/main" id="{D907539D-A005-4DEB-B826-CD9585F27336}"/>
              </a:ext>
            </a:extLst>
          </p:cNvPr>
          <p:cNvSpPr txBox="1">
            <a:spLocks/>
          </p:cNvSpPr>
          <p:nvPr/>
        </p:nvSpPr>
        <p:spPr>
          <a:xfrm>
            <a:off x="4669715" y="4492819"/>
            <a:ext cx="10764670" cy="2323713"/>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spcBef>
                <a:spcPts val="120"/>
              </a:spcBef>
            </a:pPr>
            <a:r>
              <a:rPr lang="en-US" sz="15000" b="1" spc="-150" noProof="0" dirty="0">
                <a:solidFill>
                  <a:schemeClr val="accent5">
                    <a:lumMod val="75000"/>
                  </a:schemeClr>
                </a:solidFill>
                <a:uFill>
                  <a:solidFill>
                    <a:srgbClr val="231F20"/>
                  </a:solidFill>
                </a:uFill>
              </a:rPr>
              <a:t>THANK YOU!</a:t>
            </a:r>
            <a:endParaRPr lang="en-US" sz="15000" b="1" spc="-150" noProof="0" dirty="0">
              <a:solidFill>
                <a:schemeClr val="accent5">
                  <a:lumMod val="75000"/>
                </a:schemeClr>
              </a:solidFill>
            </a:endParaRPr>
          </a:p>
        </p:txBody>
      </p:sp>
      <p:sp>
        <p:nvSpPr>
          <p:cNvPr id="2" name="object 6">
            <a:extLst>
              <a:ext uri="{FF2B5EF4-FFF2-40B4-BE49-F238E27FC236}">
                <a16:creationId xmlns:a16="http://schemas.microsoft.com/office/drawing/2014/main" id="{45250668-60FD-7BF0-656D-DD3D51A470EB}"/>
              </a:ext>
            </a:extLst>
          </p:cNvPr>
          <p:cNvSpPr txBox="1"/>
          <p:nvPr/>
        </p:nvSpPr>
        <p:spPr>
          <a:xfrm>
            <a:off x="845912" y="7812461"/>
            <a:ext cx="16633190" cy="2890535"/>
          </a:xfrm>
          <a:prstGeom prst="rect">
            <a:avLst/>
          </a:prstGeom>
        </p:spPr>
        <p:txBody>
          <a:bodyPr vert="horz" wrap="square" lIns="0" tIns="180340" rIns="0" bIns="0" rtlCol="0">
            <a:spAutoFit/>
          </a:bodyPr>
          <a:lstStyle/>
          <a:p>
            <a:pPr marL="12700">
              <a:lnSpc>
                <a:spcPct val="100000"/>
              </a:lnSpc>
              <a:spcBef>
                <a:spcPts val="1420"/>
              </a:spcBef>
            </a:pPr>
            <a:r>
              <a:rPr lang="en-US" sz="2050" b="1" spc="45" noProof="0" dirty="0">
                <a:solidFill>
                  <a:srgbClr val="231F20"/>
                </a:solidFill>
                <a:latin typeface="Calibri"/>
                <a:cs typeface="Calibri"/>
              </a:rPr>
              <a:t>Version 3.0 - September 202</a:t>
            </a:r>
            <a:r>
              <a:rPr lang="en-US" sz="2050" b="1" spc="50" noProof="0" dirty="0">
                <a:solidFill>
                  <a:srgbClr val="231F20"/>
                </a:solidFill>
                <a:latin typeface="Calibri"/>
                <a:cs typeface="Calibri"/>
              </a:rPr>
              <a:t>5</a:t>
            </a:r>
            <a:endParaRPr lang="en-US" sz="2050" b="1" noProof="0" dirty="0">
              <a:latin typeface="Calibri"/>
              <a:cs typeface="Calibri"/>
            </a:endParaRPr>
          </a:p>
          <a:p>
            <a:pPr marL="12700">
              <a:lnSpc>
                <a:spcPct val="100000"/>
              </a:lnSpc>
              <a:spcBef>
                <a:spcPts val="1320"/>
              </a:spcBef>
            </a:pPr>
            <a:r>
              <a:rPr lang="en-US" sz="2050" spc="65" noProof="0" dirty="0">
                <a:solidFill>
                  <a:srgbClr val="231F20"/>
                </a:solidFill>
                <a:latin typeface="Calibri"/>
                <a:cs typeface="Calibri"/>
              </a:rPr>
              <a:t>This document was written by cybersecurity professionals and under the artistic direction of Claire Lacroix.</a:t>
            </a:r>
            <a:endParaRPr lang="en-US" sz="2050" noProof="0" dirty="0">
              <a:latin typeface="Calibri"/>
              <a:cs typeface="Calibri"/>
            </a:endParaRPr>
          </a:p>
          <a:p>
            <a:pPr marL="12700" marR="4448810">
              <a:lnSpc>
                <a:spcPts val="2260"/>
              </a:lnSpc>
              <a:spcBef>
                <a:spcPts val="1725"/>
              </a:spcBef>
            </a:pPr>
            <a:r>
              <a:rPr lang="en-US" sz="2050" spc="65" noProof="0" dirty="0">
                <a:solidFill>
                  <a:srgbClr val="231F20"/>
                </a:solidFill>
                <a:latin typeface="Calibri"/>
                <a:cs typeface="Calibri"/>
              </a:rPr>
              <a:t>This document is licensed under </a:t>
            </a:r>
            <a:r>
              <a:rPr lang="en-US" sz="2050" u="sng" noProof="0" dirty="0">
                <a:solidFill>
                  <a:srgbClr val="205E9E"/>
                </a:solidFill>
                <a:uFill>
                  <a:solidFill>
                    <a:srgbClr val="205E9E"/>
                  </a:solidFill>
                </a:uFill>
                <a:latin typeface="Calibri"/>
                <a:cs typeface="Calibri"/>
                <a:hlinkClick r:id="rId3"/>
              </a:rPr>
              <a:t>a Creative Commons Attribution 4.0 International – (CC BY 4.0) license</a:t>
            </a:r>
            <a:r>
              <a:rPr lang="en-US" sz="2050" spc="40" noProof="0" dirty="0">
                <a:solidFill>
                  <a:srgbClr val="231F20"/>
                </a:solidFill>
                <a:latin typeface="Calibri"/>
                <a:cs typeface="Calibri"/>
              </a:rPr>
              <a:t>. It can be consulted at the following address: </a:t>
            </a:r>
            <a:r>
              <a:rPr lang="en-US" sz="2050" u="sng" spc="-10" noProof="0" dirty="0">
                <a:solidFill>
                  <a:srgbClr val="205E9E"/>
                </a:solidFill>
                <a:uFill>
                  <a:solidFill>
                    <a:srgbClr val="205E9E"/>
                  </a:solidFill>
                </a:uFill>
                <a:latin typeface="Calibri"/>
                <a:cs typeface="Calibri"/>
                <a:hlinkClick r:id="rId4"/>
              </a:rPr>
              <a:t>https://aka.ms/cyberkit</a:t>
            </a:r>
            <a:endParaRPr lang="en-US" sz="2050" u="sng" spc="-10" noProof="0" dirty="0">
              <a:solidFill>
                <a:srgbClr val="205E9E"/>
              </a:solidFill>
              <a:uFill>
                <a:solidFill>
                  <a:srgbClr val="205E9E"/>
                </a:solidFill>
              </a:uFill>
              <a:latin typeface="Calibri"/>
              <a:cs typeface="Calibri"/>
            </a:endParaRPr>
          </a:p>
          <a:p>
            <a:pPr marL="12700" marR="5080">
              <a:lnSpc>
                <a:spcPts val="2260"/>
              </a:lnSpc>
              <a:spcBef>
                <a:spcPts val="1685"/>
              </a:spcBef>
            </a:pPr>
            <a:r>
              <a:rPr lang="en-US" sz="2050" noProof="0" dirty="0">
                <a:latin typeface="Calibri"/>
                <a:cs typeface="Calibri"/>
              </a:rPr>
              <a:t>This project was carried out with the active contribution of Belle </a:t>
            </a:r>
            <a:r>
              <a:rPr lang="en-US" sz="2050" noProof="0" dirty="0" err="1">
                <a:latin typeface="Calibri"/>
                <a:cs typeface="Calibri"/>
              </a:rPr>
              <a:t>Yackounda</a:t>
            </a:r>
            <a:r>
              <a:rPr lang="en-US" sz="2050" noProof="0" dirty="0">
                <a:latin typeface="Calibri"/>
                <a:cs typeface="Calibri"/>
              </a:rPr>
              <a:t>, Colette </a:t>
            </a:r>
            <a:r>
              <a:rPr lang="en-US" sz="2050" noProof="0" dirty="0" err="1">
                <a:latin typeface="Calibri"/>
                <a:cs typeface="Calibri"/>
              </a:rPr>
              <a:t>Mengue</a:t>
            </a:r>
            <a:r>
              <a:rPr lang="en-US" sz="2050" noProof="0" dirty="0">
                <a:latin typeface="Calibri"/>
                <a:cs typeface="Calibri"/>
              </a:rPr>
              <a:t> </a:t>
            </a:r>
            <a:r>
              <a:rPr lang="en-US" sz="2050" noProof="0" dirty="0" err="1">
                <a:latin typeface="Calibri"/>
                <a:cs typeface="Calibri"/>
              </a:rPr>
              <a:t>M'ella</a:t>
            </a:r>
            <a:r>
              <a:rPr lang="en-US" sz="2050" noProof="0" dirty="0">
                <a:latin typeface="Calibri"/>
                <a:cs typeface="Calibri"/>
              </a:rPr>
              <a:t>, Donia </a:t>
            </a:r>
            <a:r>
              <a:rPr lang="en-US" sz="2050" noProof="0" dirty="0" err="1">
                <a:latin typeface="Calibri"/>
                <a:cs typeface="Calibri"/>
              </a:rPr>
              <a:t>Mbang</a:t>
            </a:r>
            <a:r>
              <a:rPr lang="en-US" sz="2050" noProof="0" dirty="0">
                <a:latin typeface="Calibri"/>
                <a:cs typeface="Calibri"/>
              </a:rPr>
              <a:t> Obiang and Gad </a:t>
            </a:r>
            <a:r>
              <a:rPr lang="en-US" sz="2050" noProof="0" dirty="0" err="1">
                <a:latin typeface="Calibri"/>
                <a:cs typeface="Calibri"/>
              </a:rPr>
              <a:t>Nguette</a:t>
            </a:r>
            <a:r>
              <a:rPr lang="en-US" sz="2050" noProof="0" dirty="0">
                <a:latin typeface="Calibri"/>
                <a:cs typeface="Calibri"/>
              </a:rPr>
              <a:t> Fane (ESAIP students), as well as Alexandre Lafargue, Arnaud Jumelet, Céline Corno, Grégory Schiro, Guillaume Aubert, Haifa Bouraoui, Helena Pons-Charlet, India Giblain, Jean-Marie Letort, Manuel Bissey, Sabine Royant, Samuel Gaston-Raoul and Thierry Matusiak.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US" sz="3700" noProof="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lang="en-US" sz="3700" noProof="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lang="en-US" noProof="0"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US" b="1" noProof="0" dirty="0"/>
              <a:t>You enter your username and password on the website. </a:t>
            </a:r>
            <a:endParaRPr lang="en-US" b="1" spc="10" noProof="0" dirty="0"/>
          </a:p>
          <a:p>
            <a:pPr marL="25400">
              <a:lnSpc>
                <a:spcPct val="100000"/>
              </a:lnSpc>
              <a:spcBef>
                <a:spcPts val="420"/>
              </a:spcBef>
            </a:pPr>
            <a:r>
              <a:rPr lang="en-US" spc="50" noProof="0" dirty="0"/>
              <a:t>Is this a good idea or not</a:t>
            </a:r>
            <a:r>
              <a:rPr lang="en-US" spc="-50" noProof="0" dirty="0"/>
              <a:t>?</a:t>
            </a:r>
          </a:p>
          <a:p>
            <a:pPr marL="12386945">
              <a:lnSpc>
                <a:spcPts val="9730"/>
              </a:lnSpc>
            </a:pPr>
            <a:r>
              <a:rPr lang="en-US" sz="12375" b="1" spc="-367" baseline="-11111" noProof="0" dirty="0">
                <a:solidFill>
                  <a:srgbClr val="FFB542"/>
                </a:solidFill>
              </a:rPr>
              <a:t>A</a:t>
            </a:r>
            <a:r>
              <a:rPr lang="en-US" sz="12375" spc="-615" baseline="-11111" noProof="0" dirty="0">
                <a:solidFill>
                  <a:srgbClr val="FFB542"/>
                </a:solidFill>
              </a:rPr>
              <a:t> </a:t>
            </a:r>
            <a:r>
              <a:rPr lang="en-US" sz="3700" spc="40" noProof="0" dirty="0"/>
              <a:t>Yes</a:t>
            </a:r>
            <a:endParaRPr lang="en-US" sz="3700" noProof="0" dirty="0"/>
          </a:p>
          <a:p>
            <a:pPr marL="12309475">
              <a:lnSpc>
                <a:spcPct val="100000"/>
              </a:lnSpc>
              <a:spcBef>
                <a:spcPts val="4029"/>
              </a:spcBef>
            </a:pPr>
            <a:r>
              <a:rPr lang="en-US" sz="12375" b="1" spc="-540" baseline="-11111" noProof="0" dirty="0">
                <a:solidFill>
                  <a:schemeClr val="bg1"/>
                </a:solidFill>
              </a:rPr>
              <a:t>B</a:t>
            </a:r>
            <a:r>
              <a:rPr lang="en-US" sz="12375" spc="-622" baseline="-11111" noProof="0" dirty="0">
                <a:solidFill>
                  <a:srgbClr val="FFB542"/>
                </a:solidFill>
              </a:rPr>
              <a:t> </a:t>
            </a:r>
            <a:r>
              <a:rPr lang="en-US" sz="3700" spc="30" noProof="0" dirty="0"/>
              <a:t>No</a:t>
            </a:r>
            <a:endParaRPr lang="en-US" sz="3700" noProof="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grpSp>
        <p:nvGrpSpPr>
          <p:cNvPr id="9" name="object 7">
            <a:extLst>
              <a:ext uri="{FF2B5EF4-FFF2-40B4-BE49-F238E27FC236}">
                <a16:creationId xmlns:a16="http://schemas.microsoft.com/office/drawing/2014/main" id="{26D0350B-83D5-B7BD-F67E-353CFCB25519}"/>
              </a:ext>
            </a:extLst>
          </p:cNvPr>
          <p:cNvGrpSpPr/>
          <p:nvPr/>
        </p:nvGrpSpPr>
        <p:grpSpPr>
          <a:xfrm>
            <a:off x="15808526" y="8815854"/>
            <a:ext cx="622300" cy="766445"/>
            <a:chOff x="15455027" y="6882169"/>
            <a:chExt cx="622300" cy="766445"/>
          </a:xfrm>
        </p:grpSpPr>
        <p:sp>
          <p:nvSpPr>
            <p:cNvPr id="10" name="object 8">
              <a:extLst>
                <a:ext uri="{FF2B5EF4-FFF2-40B4-BE49-F238E27FC236}">
                  <a16:creationId xmlns:a16="http://schemas.microsoft.com/office/drawing/2014/main" id="{89916790-41BB-9677-59FC-EA80C84BDC75}"/>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11" name="object 9">
              <a:extLst>
                <a:ext uri="{FF2B5EF4-FFF2-40B4-BE49-F238E27FC236}">
                  <a16:creationId xmlns:a16="http://schemas.microsoft.com/office/drawing/2014/main" id="{DB2AD504-E695-1C02-2735-DC4DF20CE610}"/>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209716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lang="en-US" noProof="0"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lang="en-US" noProof="0"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US" sz="3700" spc="-50" noProof="0" dirty="0">
                <a:solidFill>
                  <a:srgbClr val="231F20"/>
                </a:solidFill>
              </a:rPr>
              <a:t>What should you do if a </a:t>
            </a:r>
            <a:r>
              <a:rPr lang="en-US" sz="3700" b="1" spc="-50" noProof="0" dirty="0">
                <a:solidFill>
                  <a:srgbClr val="231F20"/>
                </a:solidFill>
              </a:rPr>
              <a:t>message appears on your screen blocking your computer</a:t>
            </a:r>
            <a:r>
              <a:rPr lang="en-US" sz="3700" spc="-50" noProof="0" dirty="0">
                <a:solidFill>
                  <a:srgbClr val="231F20"/>
                </a:solidFill>
              </a:rPr>
              <a:t>, indicating a serious technical problem, a risk of losing your data or the presence of numerous viruses?</a:t>
            </a:r>
            <a:endParaRPr lang="en-US" sz="3700" noProof="0" dirty="0"/>
          </a:p>
          <a:p>
            <a:pPr marR="728345" algn="r">
              <a:lnSpc>
                <a:spcPts val="8440"/>
              </a:lnSpc>
            </a:pPr>
            <a:r>
              <a:rPr lang="en-US" sz="12375" b="1" spc="-367" baseline="-11111" noProof="0" dirty="0">
                <a:solidFill>
                  <a:srgbClr val="FFB542"/>
                </a:solidFill>
              </a:rPr>
              <a:t>A</a:t>
            </a:r>
            <a:r>
              <a:rPr lang="en-US" sz="12375" spc="-615" baseline="-11111" noProof="0" dirty="0">
                <a:solidFill>
                  <a:srgbClr val="FFB542"/>
                </a:solidFill>
              </a:rPr>
              <a:t> </a:t>
            </a:r>
            <a:r>
              <a:rPr lang="en-US" sz="3700" spc="60" noProof="0" dirty="0">
                <a:solidFill>
                  <a:srgbClr val="231F20"/>
                </a:solidFill>
              </a:rPr>
              <a:t>Do nothing</a:t>
            </a:r>
            <a:endParaRPr lang="en-US" sz="3700" noProof="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lang="en-US" sz="12375" b="1" spc="-540" baseline="-11111" noProof="0" dirty="0">
                <a:solidFill>
                  <a:srgbClr val="FFB542"/>
                </a:solidFill>
                <a:latin typeface="Calibri"/>
                <a:cs typeface="Calibri"/>
              </a:rPr>
              <a:t>B</a:t>
            </a:r>
            <a:r>
              <a:rPr lang="en-US" sz="12375" spc="-562" baseline="-11111" noProof="0" dirty="0">
                <a:solidFill>
                  <a:srgbClr val="FFB542"/>
                </a:solidFill>
                <a:latin typeface="Calibri"/>
                <a:cs typeface="Calibri"/>
              </a:rPr>
              <a:t> </a:t>
            </a:r>
            <a:r>
              <a:rPr lang="en-US" sz="3700" spc="-10" noProof="0" dirty="0">
                <a:solidFill>
                  <a:srgbClr val="231F20"/>
                </a:solidFill>
                <a:latin typeface="Calibri"/>
                <a:cs typeface="Calibri"/>
              </a:rPr>
              <a:t>Contact technical support at the number indicated</a:t>
            </a:r>
          </a:p>
          <a:p>
            <a:pPr marR="67945" algn="r">
              <a:lnSpc>
                <a:spcPts val="4340"/>
              </a:lnSpc>
            </a:pPr>
            <a:r>
              <a:rPr lang="en-US" sz="3700" spc="-10" noProof="0" dirty="0">
                <a:solidFill>
                  <a:srgbClr val="231F20"/>
                </a:solidFill>
                <a:latin typeface="Calibri"/>
                <a:cs typeface="Calibri"/>
              </a:rPr>
              <a:t>on the error message</a:t>
            </a:r>
            <a:endParaRPr lang="en-US" sz="3700" noProof="0" dirty="0">
              <a:latin typeface="Calibri"/>
              <a:cs typeface="Calibri"/>
            </a:endParaRPr>
          </a:p>
          <a:p>
            <a:pPr>
              <a:lnSpc>
                <a:spcPct val="100000"/>
              </a:lnSpc>
              <a:spcBef>
                <a:spcPts val="50"/>
              </a:spcBef>
            </a:pPr>
            <a:endParaRPr lang="en-US" sz="3800" noProof="0" dirty="0">
              <a:latin typeface="Calibri"/>
              <a:cs typeface="Calibri"/>
            </a:endParaRPr>
          </a:p>
          <a:p>
            <a:pPr marR="66675" algn="r"/>
            <a:r>
              <a:rPr lang="en-US" sz="12375" b="1" baseline="-11111" noProof="0" dirty="0">
                <a:solidFill>
                  <a:srgbClr val="FFB542"/>
                </a:solidFill>
                <a:latin typeface="Calibri"/>
                <a:cs typeface="Calibri"/>
              </a:rPr>
              <a:t>C</a:t>
            </a:r>
            <a:r>
              <a:rPr lang="en-US" sz="12375" spc="-547" baseline="-11111" noProof="0" dirty="0">
                <a:solidFill>
                  <a:srgbClr val="FFB542"/>
                </a:solidFill>
                <a:latin typeface="Calibri"/>
                <a:cs typeface="Calibri"/>
              </a:rPr>
              <a:t> </a:t>
            </a:r>
            <a:r>
              <a:rPr lang="en-US" sz="3700" noProof="0" dirty="0">
                <a:solidFill>
                  <a:srgbClr val="231F20"/>
                </a:solidFill>
                <a:latin typeface="Calibri"/>
                <a:cs typeface="Calibri"/>
              </a:rPr>
              <a:t>Attempt to restart your computer and, if the problem persists, ask a friend for help</a:t>
            </a:r>
            <a:endParaRPr lang="en-US" sz="3700" noProof="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lang="en-US" noProof="0"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lang="en-US" noProof="0"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lang="en-US" noProof="0"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US" sz="3700" spc="-50" noProof="0" dirty="0">
                <a:solidFill>
                  <a:srgbClr val="231F20"/>
                </a:solidFill>
              </a:rPr>
              <a:t>What should you do if a </a:t>
            </a:r>
            <a:r>
              <a:rPr lang="en-US" sz="3700" b="1" spc="-50" noProof="0" dirty="0">
                <a:solidFill>
                  <a:srgbClr val="231F20"/>
                </a:solidFill>
              </a:rPr>
              <a:t>message appears on your screen blocking your computer</a:t>
            </a:r>
            <a:r>
              <a:rPr lang="en-US" sz="3700" spc="-50" noProof="0" dirty="0">
                <a:solidFill>
                  <a:srgbClr val="231F20"/>
                </a:solidFill>
              </a:rPr>
              <a:t>, indicating a serious technical problem, a risk of losing your data or the presence of numerous viruses?</a:t>
            </a:r>
            <a:endParaRPr lang="en-US" sz="3700" noProof="0" dirty="0"/>
          </a:p>
          <a:p>
            <a:pPr marR="728345" algn="r">
              <a:lnSpc>
                <a:spcPts val="8440"/>
              </a:lnSpc>
            </a:pPr>
            <a:r>
              <a:rPr lang="en-US" sz="12375" b="1" spc="-367" baseline="-11111" noProof="0" dirty="0">
                <a:solidFill>
                  <a:srgbClr val="FFB542"/>
                </a:solidFill>
              </a:rPr>
              <a:t>A</a:t>
            </a:r>
            <a:r>
              <a:rPr lang="en-US" sz="12375" spc="-615" baseline="-11111" noProof="0" dirty="0">
                <a:solidFill>
                  <a:srgbClr val="FFB542"/>
                </a:solidFill>
              </a:rPr>
              <a:t> </a:t>
            </a:r>
            <a:r>
              <a:rPr lang="en-US" sz="3700" spc="60" noProof="0" dirty="0">
                <a:solidFill>
                  <a:srgbClr val="231F20"/>
                </a:solidFill>
              </a:rPr>
              <a:t>Do nothing</a:t>
            </a:r>
            <a:endParaRPr lang="en-US" sz="3700" noProof="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lang="en-US" sz="12375" b="1" spc="-540" baseline="-11111" noProof="0" dirty="0">
                <a:solidFill>
                  <a:srgbClr val="FFB542"/>
                </a:solidFill>
                <a:latin typeface="Calibri"/>
                <a:cs typeface="Calibri"/>
              </a:rPr>
              <a:t>B</a:t>
            </a:r>
            <a:r>
              <a:rPr lang="en-US" sz="12375" spc="-562" baseline="-11111" noProof="0" dirty="0">
                <a:solidFill>
                  <a:srgbClr val="FFB542"/>
                </a:solidFill>
                <a:latin typeface="Calibri"/>
                <a:cs typeface="Calibri"/>
              </a:rPr>
              <a:t> </a:t>
            </a:r>
            <a:r>
              <a:rPr lang="en-US" sz="3700" spc="-10" noProof="0" dirty="0">
                <a:solidFill>
                  <a:srgbClr val="231F20"/>
                </a:solidFill>
                <a:latin typeface="Calibri"/>
                <a:cs typeface="Calibri"/>
              </a:rPr>
              <a:t>Contact technical support at the number indicated</a:t>
            </a:r>
          </a:p>
          <a:p>
            <a:pPr marR="67945" algn="r">
              <a:lnSpc>
                <a:spcPts val="4340"/>
              </a:lnSpc>
            </a:pPr>
            <a:r>
              <a:rPr lang="en-US" sz="3700" spc="-10" noProof="0" dirty="0">
                <a:solidFill>
                  <a:srgbClr val="231F20"/>
                </a:solidFill>
                <a:latin typeface="Calibri"/>
                <a:cs typeface="Calibri"/>
              </a:rPr>
              <a:t>on the error message</a:t>
            </a:r>
            <a:endParaRPr lang="en-US" sz="3700" noProof="0" dirty="0">
              <a:latin typeface="Calibri"/>
              <a:cs typeface="Calibri"/>
            </a:endParaRPr>
          </a:p>
          <a:p>
            <a:pPr>
              <a:lnSpc>
                <a:spcPct val="100000"/>
              </a:lnSpc>
              <a:spcBef>
                <a:spcPts val="50"/>
              </a:spcBef>
            </a:pPr>
            <a:endParaRPr lang="en-US" sz="3800" noProof="0" dirty="0">
              <a:latin typeface="Calibri"/>
              <a:cs typeface="Calibri"/>
            </a:endParaRPr>
          </a:p>
          <a:p>
            <a:pPr marR="66675" algn="r"/>
            <a:r>
              <a:rPr lang="en-US" sz="12375" b="1" baseline="-11111" noProof="0" dirty="0">
                <a:solidFill>
                  <a:schemeClr val="bg1"/>
                </a:solidFill>
                <a:latin typeface="Calibri"/>
                <a:cs typeface="Calibri"/>
              </a:rPr>
              <a:t>C</a:t>
            </a:r>
            <a:r>
              <a:rPr lang="en-US" sz="12375" spc="-547" baseline="-11111" noProof="0" dirty="0">
                <a:solidFill>
                  <a:srgbClr val="FFB542"/>
                </a:solidFill>
                <a:latin typeface="Calibri"/>
                <a:cs typeface="Calibri"/>
              </a:rPr>
              <a:t> </a:t>
            </a:r>
            <a:r>
              <a:rPr lang="en-US" sz="3700" noProof="0" dirty="0">
                <a:solidFill>
                  <a:srgbClr val="231F20"/>
                </a:solidFill>
                <a:latin typeface="Calibri"/>
                <a:cs typeface="Calibri"/>
              </a:rPr>
              <a:t>Attempt to restart your computer and, if the problem persists, ask a friend for help</a:t>
            </a:r>
            <a:endParaRPr lang="en-US" sz="3700" noProof="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grpSp>
        <p:nvGrpSpPr>
          <p:cNvPr id="7" name="object 7">
            <a:extLst>
              <a:ext uri="{FF2B5EF4-FFF2-40B4-BE49-F238E27FC236}">
                <a16:creationId xmlns:a16="http://schemas.microsoft.com/office/drawing/2014/main" id="{75587257-7C2A-29BA-E5DA-D198FDC939B9}"/>
              </a:ext>
            </a:extLst>
          </p:cNvPr>
          <p:cNvGrpSpPr/>
          <p:nvPr/>
        </p:nvGrpSpPr>
        <p:grpSpPr>
          <a:xfrm>
            <a:off x="14966794" y="9513931"/>
            <a:ext cx="622300" cy="766445"/>
            <a:chOff x="15455027" y="6882169"/>
            <a:chExt cx="622300" cy="766445"/>
          </a:xfrm>
        </p:grpSpPr>
        <p:sp>
          <p:nvSpPr>
            <p:cNvPr id="8" name="object 8">
              <a:extLst>
                <a:ext uri="{FF2B5EF4-FFF2-40B4-BE49-F238E27FC236}">
                  <a16:creationId xmlns:a16="http://schemas.microsoft.com/office/drawing/2014/main" id="{AA804137-2D69-7034-B421-9B206C93D9D9}"/>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9" name="object 9">
              <a:extLst>
                <a:ext uri="{FF2B5EF4-FFF2-40B4-BE49-F238E27FC236}">
                  <a16:creationId xmlns:a16="http://schemas.microsoft.com/office/drawing/2014/main" id="{C8EAF1DC-7E95-AE8A-2A13-85259E186B78}"/>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467951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6763615"/>
          </a:xfrm>
          <a:prstGeom prst="rect">
            <a:avLst/>
          </a:prstGeom>
        </p:spPr>
      </p:pic>
      <p:sp>
        <p:nvSpPr>
          <p:cNvPr id="3" name="object 3"/>
          <p:cNvSpPr/>
          <p:nvPr/>
        </p:nvSpPr>
        <p:spPr>
          <a:xfrm>
            <a:off x="5783090" y="7481804"/>
            <a:ext cx="2522855" cy="1377950"/>
          </a:xfrm>
          <a:custGeom>
            <a:avLst/>
            <a:gdLst/>
            <a:ahLst/>
            <a:cxnLst/>
            <a:rect l="l" t="t" r="r" b="b"/>
            <a:pathLst>
              <a:path w="2522854" h="1377950">
                <a:moveTo>
                  <a:pt x="449975" y="0"/>
                </a:moveTo>
                <a:lnTo>
                  <a:pt x="388916" y="1889"/>
                </a:lnTo>
                <a:lnTo>
                  <a:pt x="330354" y="7392"/>
                </a:lnTo>
                <a:lnTo>
                  <a:pt x="274824" y="16263"/>
                </a:lnTo>
                <a:lnTo>
                  <a:pt x="222863" y="28255"/>
                </a:lnTo>
                <a:lnTo>
                  <a:pt x="175008" y="43121"/>
                </a:lnTo>
                <a:lnTo>
                  <a:pt x="131794" y="60615"/>
                </a:lnTo>
                <a:lnTo>
                  <a:pt x="93757" y="80491"/>
                </a:lnTo>
                <a:lnTo>
                  <a:pt x="61434" y="102501"/>
                </a:lnTo>
                <a:lnTo>
                  <a:pt x="16073" y="151939"/>
                </a:lnTo>
                <a:lnTo>
                  <a:pt x="0" y="206957"/>
                </a:lnTo>
                <a:lnTo>
                  <a:pt x="6865" y="243143"/>
                </a:lnTo>
                <a:lnTo>
                  <a:pt x="26679" y="277274"/>
                </a:lnTo>
                <a:lnTo>
                  <a:pt x="58266" y="308815"/>
                </a:lnTo>
                <a:lnTo>
                  <a:pt x="100450" y="337231"/>
                </a:lnTo>
                <a:lnTo>
                  <a:pt x="152058" y="361988"/>
                </a:lnTo>
                <a:lnTo>
                  <a:pt x="1691362" y="1280411"/>
                </a:lnTo>
                <a:lnTo>
                  <a:pt x="1730018" y="1304655"/>
                </a:lnTo>
                <a:lnTo>
                  <a:pt x="1781761" y="1328438"/>
                </a:lnTo>
                <a:lnTo>
                  <a:pt x="1822852" y="1342725"/>
                </a:lnTo>
                <a:lnTo>
                  <a:pt x="1867414" y="1354812"/>
                </a:lnTo>
                <a:lnTo>
                  <a:pt x="1915070" y="1364521"/>
                </a:lnTo>
                <a:lnTo>
                  <a:pt x="1965438" y="1371676"/>
                </a:lnTo>
                <a:lnTo>
                  <a:pt x="2018139" y="1376098"/>
                </a:lnTo>
                <a:lnTo>
                  <a:pt x="2072795" y="1377612"/>
                </a:lnTo>
                <a:lnTo>
                  <a:pt x="2133854" y="1375723"/>
                </a:lnTo>
                <a:lnTo>
                  <a:pt x="2192417" y="1370219"/>
                </a:lnTo>
                <a:lnTo>
                  <a:pt x="2247946" y="1361347"/>
                </a:lnTo>
                <a:lnTo>
                  <a:pt x="2299907" y="1349354"/>
                </a:lnTo>
                <a:lnTo>
                  <a:pt x="2347762" y="1334487"/>
                </a:lnTo>
                <a:lnTo>
                  <a:pt x="2390976" y="1316992"/>
                </a:lnTo>
                <a:lnTo>
                  <a:pt x="2429013" y="1297116"/>
                </a:lnTo>
                <a:lnTo>
                  <a:pt x="2461336" y="1275106"/>
                </a:lnTo>
                <a:lnTo>
                  <a:pt x="2506697" y="1225669"/>
                </a:lnTo>
                <a:lnTo>
                  <a:pt x="2522771" y="1170655"/>
                </a:lnTo>
                <a:lnTo>
                  <a:pt x="2269150" y="978566"/>
                </a:lnTo>
                <a:lnTo>
                  <a:pt x="1711183" y="649536"/>
                </a:lnTo>
                <a:lnTo>
                  <a:pt x="1153216" y="338500"/>
                </a:lnTo>
                <a:lnTo>
                  <a:pt x="899595" y="200391"/>
                </a:lnTo>
                <a:lnTo>
                  <a:pt x="892915" y="170648"/>
                </a:lnTo>
                <a:lnTo>
                  <a:pt x="853795" y="115660"/>
                </a:lnTo>
                <a:lnTo>
                  <a:pt x="822665" y="91020"/>
                </a:lnTo>
                <a:lnTo>
                  <a:pt x="784697" y="68684"/>
                </a:lnTo>
                <a:lnTo>
                  <a:pt x="740545" y="48956"/>
                </a:lnTo>
                <a:lnTo>
                  <a:pt x="690866" y="32137"/>
                </a:lnTo>
                <a:lnTo>
                  <a:pt x="636313" y="18530"/>
                </a:lnTo>
                <a:lnTo>
                  <a:pt x="577544" y="8437"/>
                </a:lnTo>
                <a:lnTo>
                  <a:pt x="515213" y="2159"/>
                </a:lnTo>
                <a:lnTo>
                  <a:pt x="449975" y="0"/>
                </a:lnTo>
                <a:close/>
              </a:path>
            </a:pathLst>
          </a:custGeom>
          <a:solidFill>
            <a:srgbClr val="C5C5C5">
              <a:alpha val="29998"/>
            </a:srgbClr>
          </a:solidFill>
        </p:spPr>
        <p:txBody>
          <a:bodyPr wrap="square" lIns="0" tIns="0" rIns="0" bIns="0" rtlCol="0"/>
          <a:lstStyle/>
          <a:p>
            <a:endParaRPr lang="en-US" noProof="0" dirty="0"/>
          </a:p>
        </p:txBody>
      </p:sp>
      <p:grpSp>
        <p:nvGrpSpPr>
          <p:cNvPr id="4" name="object 4"/>
          <p:cNvGrpSpPr/>
          <p:nvPr/>
        </p:nvGrpSpPr>
        <p:grpSpPr>
          <a:xfrm>
            <a:off x="2661349" y="4108837"/>
            <a:ext cx="2038985" cy="2386965"/>
            <a:chOff x="2661349" y="4108837"/>
            <a:chExt cx="2038985" cy="2386965"/>
          </a:xfrm>
        </p:grpSpPr>
        <p:sp>
          <p:nvSpPr>
            <p:cNvPr id="5" name="object 5"/>
            <p:cNvSpPr/>
            <p:nvPr/>
          </p:nvSpPr>
          <p:spPr>
            <a:xfrm>
              <a:off x="2687468" y="4254425"/>
              <a:ext cx="2012950" cy="2241550"/>
            </a:xfrm>
            <a:custGeom>
              <a:avLst/>
              <a:gdLst/>
              <a:ahLst/>
              <a:cxnLst/>
              <a:rect l="l" t="t" r="r" b="b"/>
              <a:pathLst>
                <a:path w="2012950" h="2241550">
                  <a:moveTo>
                    <a:pt x="1744878" y="0"/>
                  </a:moveTo>
                  <a:lnTo>
                    <a:pt x="0" y="1037067"/>
                  </a:lnTo>
                  <a:lnTo>
                    <a:pt x="266609" y="2206184"/>
                  </a:lnTo>
                  <a:lnTo>
                    <a:pt x="276386" y="2227037"/>
                  </a:lnTo>
                  <a:lnTo>
                    <a:pt x="292815" y="2239044"/>
                  </a:lnTo>
                  <a:lnTo>
                    <a:pt x="313646" y="2241340"/>
                  </a:lnTo>
                  <a:lnTo>
                    <a:pt x="336628" y="2233062"/>
                  </a:lnTo>
                  <a:lnTo>
                    <a:pt x="1968987" y="1262872"/>
                  </a:lnTo>
                  <a:lnTo>
                    <a:pt x="1989808" y="1245116"/>
                  </a:lnTo>
                  <a:lnTo>
                    <a:pt x="2004743" y="1221562"/>
                  </a:lnTo>
                  <a:lnTo>
                    <a:pt x="2012429" y="1195224"/>
                  </a:lnTo>
                  <a:lnTo>
                    <a:pt x="2011498" y="1169116"/>
                  </a:lnTo>
                  <a:lnTo>
                    <a:pt x="1744878" y="0"/>
                  </a:lnTo>
                  <a:close/>
                </a:path>
              </a:pathLst>
            </a:custGeom>
            <a:solidFill>
              <a:srgbClr val="F8D943">
                <a:alpha val="29998"/>
              </a:srgbClr>
            </a:solidFill>
          </p:spPr>
          <p:txBody>
            <a:bodyPr wrap="square" lIns="0" tIns="0" rIns="0" bIns="0" rtlCol="0"/>
            <a:lstStyle/>
            <a:p>
              <a:endParaRPr lang="en-US" noProof="0" dirty="0"/>
            </a:p>
          </p:txBody>
        </p:sp>
        <p:sp>
          <p:nvSpPr>
            <p:cNvPr id="6" name="object 6"/>
            <p:cNvSpPr/>
            <p:nvPr/>
          </p:nvSpPr>
          <p:spPr>
            <a:xfrm>
              <a:off x="2661349" y="4108837"/>
              <a:ext cx="1771014" cy="1183005"/>
            </a:xfrm>
            <a:custGeom>
              <a:avLst/>
              <a:gdLst/>
              <a:ahLst/>
              <a:cxnLst/>
              <a:rect l="l" t="t" r="r" b="b"/>
              <a:pathLst>
                <a:path w="1771014" h="1183004">
                  <a:moveTo>
                    <a:pt x="1698778" y="0"/>
                  </a:moveTo>
                  <a:lnTo>
                    <a:pt x="43431" y="978457"/>
                  </a:lnTo>
                  <a:lnTo>
                    <a:pt x="7684" y="1019772"/>
                  </a:lnTo>
                  <a:lnTo>
                    <a:pt x="0" y="1046110"/>
                  </a:lnTo>
                  <a:lnTo>
                    <a:pt x="930" y="1072214"/>
                  </a:lnTo>
                  <a:lnTo>
                    <a:pt x="26113" y="1182650"/>
                  </a:lnTo>
                  <a:lnTo>
                    <a:pt x="1771002" y="145582"/>
                  </a:lnTo>
                  <a:lnTo>
                    <a:pt x="1745819" y="35146"/>
                  </a:lnTo>
                  <a:lnTo>
                    <a:pt x="1736041" y="14298"/>
                  </a:lnTo>
                  <a:lnTo>
                    <a:pt x="1719609" y="2295"/>
                  </a:lnTo>
                  <a:lnTo>
                    <a:pt x="1698778" y="0"/>
                  </a:lnTo>
                  <a:close/>
                </a:path>
              </a:pathLst>
            </a:custGeom>
            <a:solidFill>
              <a:srgbClr val="FFB543"/>
            </a:solidFill>
          </p:spPr>
          <p:txBody>
            <a:bodyPr wrap="square" lIns="0" tIns="0" rIns="0" bIns="0" rtlCol="0"/>
            <a:lstStyle/>
            <a:p>
              <a:endParaRPr lang="en-US" noProof="0" dirty="0"/>
            </a:p>
          </p:txBody>
        </p:sp>
        <p:pic>
          <p:nvPicPr>
            <p:cNvPr id="7" name="object 7"/>
            <p:cNvPicPr/>
            <p:nvPr/>
          </p:nvPicPr>
          <p:blipFill>
            <a:blip r:embed="rId3" cstate="print"/>
            <a:stretch>
              <a:fillRect/>
            </a:stretch>
          </p:blipFill>
          <p:spPr>
            <a:xfrm>
              <a:off x="2735350" y="5109618"/>
              <a:ext cx="66564" cy="79829"/>
            </a:xfrm>
            <a:prstGeom prst="rect">
              <a:avLst/>
            </a:prstGeom>
          </p:spPr>
        </p:pic>
        <p:pic>
          <p:nvPicPr>
            <p:cNvPr id="8" name="object 8"/>
            <p:cNvPicPr/>
            <p:nvPr/>
          </p:nvPicPr>
          <p:blipFill>
            <a:blip r:embed="rId4" cstate="print"/>
            <a:stretch>
              <a:fillRect/>
            </a:stretch>
          </p:blipFill>
          <p:spPr>
            <a:xfrm>
              <a:off x="2845069" y="5044411"/>
              <a:ext cx="66562" cy="79829"/>
            </a:xfrm>
            <a:prstGeom prst="rect">
              <a:avLst/>
            </a:prstGeom>
          </p:spPr>
        </p:pic>
        <p:pic>
          <p:nvPicPr>
            <p:cNvPr id="9" name="object 9"/>
            <p:cNvPicPr/>
            <p:nvPr/>
          </p:nvPicPr>
          <p:blipFill>
            <a:blip r:embed="rId5" cstate="print"/>
            <a:stretch>
              <a:fillRect/>
            </a:stretch>
          </p:blipFill>
          <p:spPr>
            <a:xfrm>
              <a:off x="2958331" y="4977096"/>
              <a:ext cx="66559" cy="79829"/>
            </a:xfrm>
            <a:prstGeom prst="rect">
              <a:avLst/>
            </a:prstGeom>
          </p:spPr>
        </p:pic>
      </p:grpSp>
      <p:sp>
        <p:nvSpPr>
          <p:cNvPr id="10" name="object 10"/>
          <p:cNvSpPr/>
          <p:nvPr/>
        </p:nvSpPr>
        <p:spPr>
          <a:xfrm>
            <a:off x="8338061" y="7503610"/>
            <a:ext cx="2934970" cy="1350010"/>
          </a:xfrm>
          <a:custGeom>
            <a:avLst/>
            <a:gdLst/>
            <a:ahLst/>
            <a:cxnLst/>
            <a:rect l="l" t="t" r="r" b="b"/>
            <a:pathLst>
              <a:path w="2934970" h="1350009">
                <a:moveTo>
                  <a:pt x="1467264" y="0"/>
                </a:moveTo>
                <a:lnTo>
                  <a:pt x="1403617" y="623"/>
                </a:lnTo>
                <a:lnTo>
                  <a:pt x="1340662" y="2476"/>
                </a:lnTo>
                <a:lnTo>
                  <a:pt x="1278455" y="5535"/>
                </a:lnTo>
                <a:lnTo>
                  <a:pt x="1217051" y="9772"/>
                </a:lnTo>
                <a:lnTo>
                  <a:pt x="1156504" y="15164"/>
                </a:lnTo>
                <a:lnTo>
                  <a:pt x="1096871" y="21684"/>
                </a:lnTo>
                <a:lnTo>
                  <a:pt x="1038205" y="29308"/>
                </a:lnTo>
                <a:lnTo>
                  <a:pt x="980562" y="38010"/>
                </a:lnTo>
                <a:lnTo>
                  <a:pt x="923997" y="47764"/>
                </a:lnTo>
                <a:lnTo>
                  <a:pt x="868565" y="58546"/>
                </a:lnTo>
                <a:lnTo>
                  <a:pt x="814322" y="70331"/>
                </a:lnTo>
                <a:lnTo>
                  <a:pt x="761321" y="83092"/>
                </a:lnTo>
                <a:lnTo>
                  <a:pt x="709619" y="96804"/>
                </a:lnTo>
                <a:lnTo>
                  <a:pt x="659270" y="111443"/>
                </a:lnTo>
                <a:lnTo>
                  <a:pt x="610329" y="126983"/>
                </a:lnTo>
                <a:lnTo>
                  <a:pt x="562851" y="143398"/>
                </a:lnTo>
                <a:lnTo>
                  <a:pt x="516892" y="160664"/>
                </a:lnTo>
                <a:lnTo>
                  <a:pt x="472507" y="178754"/>
                </a:lnTo>
                <a:lnTo>
                  <a:pt x="429750" y="197644"/>
                </a:lnTo>
                <a:lnTo>
                  <a:pt x="388676" y="217308"/>
                </a:lnTo>
                <a:lnTo>
                  <a:pt x="349341" y="237722"/>
                </a:lnTo>
                <a:lnTo>
                  <a:pt x="311800" y="258858"/>
                </a:lnTo>
                <a:lnTo>
                  <a:pt x="276107" y="280694"/>
                </a:lnTo>
                <a:lnTo>
                  <a:pt x="242318" y="303202"/>
                </a:lnTo>
                <a:lnTo>
                  <a:pt x="210488" y="326358"/>
                </a:lnTo>
                <a:lnTo>
                  <a:pt x="180672" y="350136"/>
                </a:lnTo>
                <a:lnTo>
                  <a:pt x="127302" y="399459"/>
                </a:lnTo>
                <a:lnTo>
                  <a:pt x="82647" y="450967"/>
                </a:lnTo>
                <a:lnTo>
                  <a:pt x="47150" y="504459"/>
                </a:lnTo>
                <a:lnTo>
                  <a:pt x="21249" y="559731"/>
                </a:lnTo>
                <a:lnTo>
                  <a:pt x="5385" y="616581"/>
                </a:lnTo>
                <a:lnTo>
                  <a:pt x="0" y="674806"/>
                </a:lnTo>
                <a:lnTo>
                  <a:pt x="1355" y="704078"/>
                </a:lnTo>
                <a:lnTo>
                  <a:pt x="12035" y="761641"/>
                </a:lnTo>
                <a:lnTo>
                  <a:pt x="32972" y="817728"/>
                </a:lnTo>
                <a:lnTo>
                  <a:pt x="63726" y="872135"/>
                </a:lnTo>
                <a:lnTo>
                  <a:pt x="103857" y="924660"/>
                </a:lnTo>
                <a:lnTo>
                  <a:pt x="152925" y="975101"/>
                </a:lnTo>
                <a:lnTo>
                  <a:pt x="210488" y="1023254"/>
                </a:lnTo>
                <a:lnTo>
                  <a:pt x="242318" y="1046410"/>
                </a:lnTo>
                <a:lnTo>
                  <a:pt x="276107" y="1068919"/>
                </a:lnTo>
                <a:lnTo>
                  <a:pt x="311800" y="1090754"/>
                </a:lnTo>
                <a:lnTo>
                  <a:pt x="349341" y="1111891"/>
                </a:lnTo>
                <a:lnTo>
                  <a:pt x="388676" y="1132304"/>
                </a:lnTo>
                <a:lnTo>
                  <a:pt x="429750" y="1151968"/>
                </a:lnTo>
                <a:lnTo>
                  <a:pt x="472507" y="1170858"/>
                </a:lnTo>
                <a:lnTo>
                  <a:pt x="516892" y="1188949"/>
                </a:lnTo>
                <a:lnTo>
                  <a:pt x="562851" y="1206214"/>
                </a:lnTo>
                <a:lnTo>
                  <a:pt x="610329" y="1222630"/>
                </a:lnTo>
                <a:lnTo>
                  <a:pt x="659270" y="1238169"/>
                </a:lnTo>
                <a:lnTo>
                  <a:pt x="709619" y="1252808"/>
                </a:lnTo>
                <a:lnTo>
                  <a:pt x="761321" y="1266521"/>
                </a:lnTo>
                <a:lnTo>
                  <a:pt x="814322" y="1279282"/>
                </a:lnTo>
                <a:lnTo>
                  <a:pt x="868565" y="1291066"/>
                </a:lnTo>
                <a:lnTo>
                  <a:pt x="923997" y="1301848"/>
                </a:lnTo>
                <a:lnTo>
                  <a:pt x="980562" y="1311603"/>
                </a:lnTo>
                <a:lnTo>
                  <a:pt x="1038205" y="1320305"/>
                </a:lnTo>
                <a:lnTo>
                  <a:pt x="1096871" y="1327928"/>
                </a:lnTo>
                <a:lnTo>
                  <a:pt x="1156504" y="1334449"/>
                </a:lnTo>
                <a:lnTo>
                  <a:pt x="1217051" y="1339840"/>
                </a:lnTo>
                <a:lnTo>
                  <a:pt x="1278455" y="1344078"/>
                </a:lnTo>
                <a:lnTo>
                  <a:pt x="1340662" y="1347136"/>
                </a:lnTo>
                <a:lnTo>
                  <a:pt x="1403617" y="1348989"/>
                </a:lnTo>
                <a:lnTo>
                  <a:pt x="1467264" y="1349613"/>
                </a:lnTo>
                <a:lnTo>
                  <a:pt x="1530911" y="1348989"/>
                </a:lnTo>
                <a:lnTo>
                  <a:pt x="1593866" y="1347136"/>
                </a:lnTo>
                <a:lnTo>
                  <a:pt x="1656072" y="1344078"/>
                </a:lnTo>
                <a:lnTo>
                  <a:pt x="1717477" y="1339840"/>
                </a:lnTo>
                <a:lnTo>
                  <a:pt x="1778023" y="1334449"/>
                </a:lnTo>
                <a:lnTo>
                  <a:pt x="1837657" y="1327928"/>
                </a:lnTo>
                <a:lnTo>
                  <a:pt x="1896323" y="1320305"/>
                </a:lnTo>
                <a:lnTo>
                  <a:pt x="1953965" y="1311603"/>
                </a:lnTo>
                <a:lnTo>
                  <a:pt x="2010530" y="1301848"/>
                </a:lnTo>
                <a:lnTo>
                  <a:pt x="2065962" y="1291066"/>
                </a:lnTo>
                <a:lnTo>
                  <a:pt x="2120206" y="1279282"/>
                </a:lnTo>
                <a:lnTo>
                  <a:pt x="2173206" y="1266521"/>
                </a:lnTo>
                <a:lnTo>
                  <a:pt x="2224909" y="1252808"/>
                </a:lnTo>
                <a:lnTo>
                  <a:pt x="2275258" y="1238169"/>
                </a:lnTo>
                <a:lnTo>
                  <a:pt x="2324199" y="1222630"/>
                </a:lnTo>
                <a:lnTo>
                  <a:pt x="2371676" y="1206214"/>
                </a:lnTo>
                <a:lnTo>
                  <a:pt x="2417635" y="1188949"/>
                </a:lnTo>
                <a:lnTo>
                  <a:pt x="2462021" y="1170858"/>
                </a:lnTo>
                <a:lnTo>
                  <a:pt x="2504778" y="1151968"/>
                </a:lnTo>
                <a:lnTo>
                  <a:pt x="2545852" y="1132304"/>
                </a:lnTo>
                <a:lnTo>
                  <a:pt x="2585186" y="1111891"/>
                </a:lnTo>
                <a:lnTo>
                  <a:pt x="2622728" y="1090754"/>
                </a:lnTo>
                <a:lnTo>
                  <a:pt x="2658420" y="1068919"/>
                </a:lnTo>
                <a:lnTo>
                  <a:pt x="2692209" y="1046410"/>
                </a:lnTo>
                <a:lnTo>
                  <a:pt x="2724039" y="1023254"/>
                </a:lnTo>
                <a:lnTo>
                  <a:pt x="2753855" y="999476"/>
                </a:lnTo>
                <a:lnTo>
                  <a:pt x="2807226" y="950153"/>
                </a:lnTo>
                <a:lnTo>
                  <a:pt x="2851880" y="898645"/>
                </a:lnTo>
                <a:lnTo>
                  <a:pt x="2887378" y="845154"/>
                </a:lnTo>
                <a:lnTo>
                  <a:pt x="2913279" y="789882"/>
                </a:lnTo>
                <a:lnTo>
                  <a:pt x="2929142" y="733032"/>
                </a:lnTo>
                <a:lnTo>
                  <a:pt x="2934528" y="674806"/>
                </a:lnTo>
                <a:lnTo>
                  <a:pt x="2933172" y="645534"/>
                </a:lnTo>
                <a:lnTo>
                  <a:pt x="2922493" y="587971"/>
                </a:lnTo>
                <a:lnTo>
                  <a:pt x="2901555" y="531885"/>
                </a:lnTo>
                <a:lnTo>
                  <a:pt x="2870801" y="477478"/>
                </a:lnTo>
                <a:lnTo>
                  <a:pt x="2830670" y="424952"/>
                </a:lnTo>
                <a:lnTo>
                  <a:pt x="2781603" y="374512"/>
                </a:lnTo>
                <a:lnTo>
                  <a:pt x="2724039" y="326358"/>
                </a:lnTo>
                <a:lnTo>
                  <a:pt x="2692209" y="303202"/>
                </a:lnTo>
                <a:lnTo>
                  <a:pt x="2658420" y="280694"/>
                </a:lnTo>
                <a:lnTo>
                  <a:pt x="2622728" y="258858"/>
                </a:lnTo>
                <a:lnTo>
                  <a:pt x="2585186" y="237722"/>
                </a:lnTo>
                <a:lnTo>
                  <a:pt x="2545852" y="217308"/>
                </a:lnTo>
                <a:lnTo>
                  <a:pt x="2504778" y="197644"/>
                </a:lnTo>
                <a:lnTo>
                  <a:pt x="2462021" y="178754"/>
                </a:lnTo>
                <a:lnTo>
                  <a:pt x="2417635" y="160664"/>
                </a:lnTo>
                <a:lnTo>
                  <a:pt x="2371676" y="143398"/>
                </a:lnTo>
                <a:lnTo>
                  <a:pt x="2324199" y="126983"/>
                </a:lnTo>
                <a:lnTo>
                  <a:pt x="2275258" y="111443"/>
                </a:lnTo>
                <a:lnTo>
                  <a:pt x="2224909" y="96804"/>
                </a:lnTo>
                <a:lnTo>
                  <a:pt x="2173206" y="83092"/>
                </a:lnTo>
                <a:lnTo>
                  <a:pt x="2120206" y="70331"/>
                </a:lnTo>
                <a:lnTo>
                  <a:pt x="2065962" y="58546"/>
                </a:lnTo>
                <a:lnTo>
                  <a:pt x="2010530" y="47764"/>
                </a:lnTo>
                <a:lnTo>
                  <a:pt x="1953965" y="38010"/>
                </a:lnTo>
                <a:lnTo>
                  <a:pt x="1896323" y="29308"/>
                </a:lnTo>
                <a:lnTo>
                  <a:pt x="1837657" y="21684"/>
                </a:lnTo>
                <a:lnTo>
                  <a:pt x="1778023" y="15164"/>
                </a:lnTo>
                <a:lnTo>
                  <a:pt x="1717477" y="9772"/>
                </a:lnTo>
                <a:lnTo>
                  <a:pt x="1656072" y="5535"/>
                </a:lnTo>
                <a:lnTo>
                  <a:pt x="1593866" y="2476"/>
                </a:lnTo>
                <a:lnTo>
                  <a:pt x="1530911" y="623"/>
                </a:lnTo>
                <a:lnTo>
                  <a:pt x="1467264" y="0"/>
                </a:lnTo>
                <a:close/>
              </a:path>
            </a:pathLst>
          </a:custGeom>
          <a:solidFill>
            <a:srgbClr val="C5C5C5">
              <a:alpha val="29998"/>
            </a:srgbClr>
          </a:solidFill>
        </p:spPr>
        <p:txBody>
          <a:bodyPr wrap="square" lIns="0" tIns="0" rIns="0" bIns="0" rtlCol="0"/>
          <a:lstStyle/>
          <a:p>
            <a:endParaRPr lang="en-US" noProof="0" dirty="0"/>
          </a:p>
        </p:txBody>
      </p:sp>
      <p:sp>
        <p:nvSpPr>
          <p:cNvPr id="11" name="object 11"/>
          <p:cNvSpPr/>
          <p:nvPr/>
        </p:nvSpPr>
        <p:spPr>
          <a:xfrm>
            <a:off x="4163793" y="8029576"/>
            <a:ext cx="1709420" cy="786765"/>
          </a:xfrm>
          <a:custGeom>
            <a:avLst/>
            <a:gdLst/>
            <a:ahLst/>
            <a:cxnLst/>
            <a:rect l="l" t="t" r="r" b="b"/>
            <a:pathLst>
              <a:path w="1709420" h="786765">
                <a:moveTo>
                  <a:pt x="854686" y="0"/>
                </a:moveTo>
                <a:lnTo>
                  <a:pt x="790900" y="1078"/>
                </a:lnTo>
                <a:lnTo>
                  <a:pt x="728387" y="4262"/>
                </a:lnTo>
                <a:lnTo>
                  <a:pt x="667313" y="9475"/>
                </a:lnTo>
                <a:lnTo>
                  <a:pt x="607842" y="16643"/>
                </a:lnTo>
                <a:lnTo>
                  <a:pt x="550140" y="25688"/>
                </a:lnTo>
                <a:lnTo>
                  <a:pt x="494373" y="36535"/>
                </a:lnTo>
                <a:lnTo>
                  <a:pt x="440704" y="49107"/>
                </a:lnTo>
                <a:lnTo>
                  <a:pt x="389301" y="63329"/>
                </a:lnTo>
                <a:lnTo>
                  <a:pt x="340328" y="79125"/>
                </a:lnTo>
                <a:lnTo>
                  <a:pt x="293950" y="96418"/>
                </a:lnTo>
                <a:lnTo>
                  <a:pt x="250332" y="115133"/>
                </a:lnTo>
                <a:lnTo>
                  <a:pt x="209640" y="135194"/>
                </a:lnTo>
                <a:lnTo>
                  <a:pt x="172040" y="156524"/>
                </a:lnTo>
                <a:lnTo>
                  <a:pt x="137695" y="179048"/>
                </a:lnTo>
                <a:lnTo>
                  <a:pt x="106773" y="202690"/>
                </a:lnTo>
                <a:lnTo>
                  <a:pt x="55853" y="253021"/>
                </a:lnTo>
                <a:lnTo>
                  <a:pt x="20602" y="306911"/>
                </a:lnTo>
                <a:lnTo>
                  <a:pt x="2344" y="363751"/>
                </a:lnTo>
                <a:lnTo>
                  <a:pt x="0" y="393087"/>
                </a:lnTo>
                <a:lnTo>
                  <a:pt x="2344" y="422422"/>
                </a:lnTo>
                <a:lnTo>
                  <a:pt x="20602" y="479259"/>
                </a:lnTo>
                <a:lnTo>
                  <a:pt x="55853" y="533147"/>
                </a:lnTo>
                <a:lnTo>
                  <a:pt x="106773" y="583477"/>
                </a:lnTo>
                <a:lnTo>
                  <a:pt x="137695" y="607118"/>
                </a:lnTo>
                <a:lnTo>
                  <a:pt x="172040" y="629641"/>
                </a:lnTo>
                <a:lnTo>
                  <a:pt x="209640" y="650971"/>
                </a:lnTo>
                <a:lnTo>
                  <a:pt x="250332" y="671031"/>
                </a:lnTo>
                <a:lnTo>
                  <a:pt x="293950" y="689746"/>
                </a:lnTo>
                <a:lnTo>
                  <a:pt x="340328" y="707039"/>
                </a:lnTo>
                <a:lnTo>
                  <a:pt x="389301" y="722835"/>
                </a:lnTo>
                <a:lnTo>
                  <a:pt x="440704" y="737057"/>
                </a:lnTo>
                <a:lnTo>
                  <a:pt x="494373" y="749629"/>
                </a:lnTo>
                <a:lnTo>
                  <a:pt x="550140" y="760476"/>
                </a:lnTo>
                <a:lnTo>
                  <a:pt x="607842" y="769521"/>
                </a:lnTo>
                <a:lnTo>
                  <a:pt x="667313" y="776688"/>
                </a:lnTo>
                <a:lnTo>
                  <a:pt x="728387" y="781902"/>
                </a:lnTo>
                <a:lnTo>
                  <a:pt x="790900" y="785086"/>
                </a:lnTo>
                <a:lnTo>
                  <a:pt x="854686" y="786164"/>
                </a:lnTo>
                <a:lnTo>
                  <a:pt x="918473" y="785086"/>
                </a:lnTo>
                <a:lnTo>
                  <a:pt x="980987" y="781902"/>
                </a:lnTo>
                <a:lnTo>
                  <a:pt x="1042062" y="776688"/>
                </a:lnTo>
                <a:lnTo>
                  <a:pt x="1101534" y="769521"/>
                </a:lnTo>
                <a:lnTo>
                  <a:pt x="1159237" y="760476"/>
                </a:lnTo>
                <a:lnTo>
                  <a:pt x="1215005" y="749629"/>
                </a:lnTo>
                <a:lnTo>
                  <a:pt x="1268674" y="737057"/>
                </a:lnTo>
                <a:lnTo>
                  <a:pt x="1320078" y="722835"/>
                </a:lnTo>
                <a:lnTo>
                  <a:pt x="1369052" y="707039"/>
                </a:lnTo>
                <a:lnTo>
                  <a:pt x="1415430" y="689746"/>
                </a:lnTo>
                <a:lnTo>
                  <a:pt x="1459048" y="671031"/>
                </a:lnTo>
                <a:lnTo>
                  <a:pt x="1499740" y="650971"/>
                </a:lnTo>
                <a:lnTo>
                  <a:pt x="1537341" y="629641"/>
                </a:lnTo>
                <a:lnTo>
                  <a:pt x="1571686" y="607118"/>
                </a:lnTo>
                <a:lnTo>
                  <a:pt x="1602609" y="583477"/>
                </a:lnTo>
                <a:lnTo>
                  <a:pt x="1653529" y="533147"/>
                </a:lnTo>
                <a:lnTo>
                  <a:pt x="1688779" y="479259"/>
                </a:lnTo>
                <a:lnTo>
                  <a:pt x="1707038" y="422422"/>
                </a:lnTo>
                <a:lnTo>
                  <a:pt x="1709382" y="393087"/>
                </a:lnTo>
                <a:lnTo>
                  <a:pt x="1707038" y="363751"/>
                </a:lnTo>
                <a:lnTo>
                  <a:pt x="1688779" y="306911"/>
                </a:lnTo>
                <a:lnTo>
                  <a:pt x="1653529" y="253021"/>
                </a:lnTo>
                <a:lnTo>
                  <a:pt x="1602609" y="202690"/>
                </a:lnTo>
                <a:lnTo>
                  <a:pt x="1571686" y="179048"/>
                </a:lnTo>
                <a:lnTo>
                  <a:pt x="1537341" y="156524"/>
                </a:lnTo>
                <a:lnTo>
                  <a:pt x="1499740" y="135194"/>
                </a:lnTo>
                <a:lnTo>
                  <a:pt x="1459048" y="115133"/>
                </a:lnTo>
                <a:lnTo>
                  <a:pt x="1415430" y="96418"/>
                </a:lnTo>
                <a:lnTo>
                  <a:pt x="1369052" y="79125"/>
                </a:lnTo>
                <a:lnTo>
                  <a:pt x="1320078" y="63329"/>
                </a:lnTo>
                <a:lnTo>
                  <a:pt x="1268674" y="49107"/>
                </a:lnTo>
                <a:lnTo>
                  <a:pt x="1215005" y="36535"/>
                </a:lnTo>
                <a:lnTo>
                  <a:pt x="1159237" y="25688"/>
                </a:lnTo>
                <a:lnTo>
                  <a:pt x="1101534" y="16643"/>
                </a:lnTo>
                <a:lnTo>
                  <a:pt x="1042062" y="9475"/>
                </a:lnTo>
                <a:lnTo>
                  <a:pt x="980987" y="4262"/>
                </a:lnTo>
                <a:lnTo>
                  <a:pt x="918473" y="1078"/>
                </a:lnTo>
                <a:lnTo>
                  <a:pt x="854686" y="0"/>
                </a:lnTo>
                <a:close/>
              </a:path>
            </a:pathLst>
          </a:custGeom>
          <a:solidFill>
            <a:srgbClr val="C5C5C5">
              <a:alpha val="29998"/>
            </a:srgbClr>
          </a:solidFill>
        </p:spPr>
        <p:txBody>
          <a:bodyPr wrap="square" lIns="0" tIns="0" rIns="0" bIns="0" rtlCol="0"/>
          <a:lstStyle/>
          <a:p>
            <a:endParaRPr lang="en-US" noProof="0" dirty="0"/>
          </a:p>
        </p:txBody>
      </p:sp>
      <p:sp>
        <p:nvSpPr>
          <p:cNvPr id="12" name="object 12"/>
          <p:cNvSpPr/>
          <p:nvPr/>
        </p:nvSpPr>
        <p:spPr>
          <a:xfrm>
            <a:off x="3466689" y="6354420"/>
            <a:ext cx="2519680" cy="1158875"/>
          </a:xfrm>
          <a:custGeom>
            <a:avLst/>
            <a:gdLst/>
            <a:ahLst/>
            <a:cxnLst/>
            <a:rect l="l" t="t" r="r" b="b"/>
            <a:pathLst>
              <a:path w="2519679" h="1158875">
                <a:moveTo>
                  <a:pt x="1259637" y="0"/>
                </a:moveTo>
                <a:lnTo>
                  <a:pt x="1194816" y="753"/>
                </a:lnTo>
                <a:lnTo>
                  <a:pt x="1130846" y="2990"/>
                </a:lnTo>
                <a:lnTo>
                  <a:pt x="1067807" y="6674"/>
                </a:lnTo>
                <a:lnTo>
                  <a:pt x="1005777" y="11769"/>
                </a:lnTo>
                <a:lnTo>
                  <a:pt x="944835" y="18238"/>
                </a:lnTo>
                <a:lnTo>
                  <a:pt x="885060" y="26044"/>
                </a:lnTo>
                <a:lnTo>
                  <a:pt x="826532" y="35152"/>
                </a:lnTo>
                <a:lnTo>
                  <a:pt x="769330" y="45524"/>
                </a:lnTo>
                <a:lnTo>
                  <a:pt x="713533" y="57126"/>
                </a:lnTo>
                <a:lnTo>
                  <a:pt x="659220" y="69919"/>
                </a:lnTo>
                <a:lnTo>
                  <a:pt x="606470" y="83868"/>
                </a:lnTo>
                <a:lnTo>
                  <a:pt x="555363" y="98937"/>
                </a:lnTo>
                <a:lnTo>
                  <a:pt x="505977" y="115088"/>
                </a:lnTo>
                <a:lnTo>
                  <a:pt x="458392" y="132286"/>
                </a:lnTo>
                <a:lnTo>
                  <a:pt x="412686" y="150494"/>
                </a:lnTo>
                <a:lnTo>
                  <a:pt x="368940" y="169676"/>
                </a:lnTo>
                <a:lnTo>
                  <a:pt x="327231" y="189796"/>
                </a:lnTo>
                <a:lnTo>
                  <a:pt x="287640" y="210816"/>
                </a:lnTo>
                <a:lnTo>
                  <a:pt x="250246" y="232701"/>
                </a:lnTo>
                <a:lnTo>
                  <a:pt x="215127" y="255414"/>
                </a:lnTo>
                <a:lnTo>
                  <a:pt x="182362" y="278919"/>
                </a:lnTo>
                <a:lnTo>
                  <a:pt x="152032" y="303179"/>
                </a:lnTo>
                <a:lnTo>
                  <a:pt x="98988" y="353820"/>
                </a:lnTo>
                <a:lnTo>
                  <a:pt x="56631" y="407046"/>
                </a:lnTo>
                <a:lnTo>
                  <a:pt x="25591" y="462566"/>
                </a:lnTo>
                <a:lnTo>
                  <a:pt x="6503" y="520089"/>
                </a:lnTo>
                <a:lnTo>
                  <a:pt x="0" y="579322"/>
                </a:lnTo>
                <a:lnTo>
                  <a:pt x="1639" y="609134"/>
                </a:lnTo>
                <a:lnTo>
                  <a:pt x="14513" y="667547"/>
                </a:lnTo>
                <a:lnTo>
                  <a:pt x="39656" y="724103"/>
                </a:lnTo>
                <a:lnTo>
                  <a:pt x="76434" y="778512"/>
                </a:lnTo>
                <a:lnTo>
                  <a:pt x="124214" y="830481"/>
                </a:lnTo>
                <a:lnTo>
                  <a:pt x="182362" y="879721"/>
                </a:lnTo>
                <a:lnTo>
                  <a:pt x="215127" y="903226"/>
                </a:lnTo>
                <a:lnTo>
                  <a:pt x="250246" y="925939"/>
                </a:lnTo>
                <a:lnTo>
                  <a:pt x="287640" y="947824"/>
                </a:lnTo>
                <a:lnTo>
                  <a:pt x="327231" y="968845"/>
                </a:lnTo>
                <a:lnTo>
                  <a:pt x="368940" y="988964"/>
                </a:lnTo>
                <a:lnTo>
                  <a:pt x="412686" y="1008146"/>
                </a:lnTo>
                <a:lnTo>
                  <a:pt x="458392" y="1026355"/>
                </a:lnTo>
                <a:lnTo>
                  <a:pt x="505977" y="1043553"/>
                </a:lnTo>
                <a:lnTo>
                  <a:pt x="555363" y="1059705"/>
                </a:lnTo>
                <a:lnTo>
                  <a:pt x="606470" y="1074774"/>
                </a:lnTo>
                <a:lnTo>
                  <a:pt x="659220" y="1088723"/>
                </a:lnTo>
                <a:lnTo>
                  <a:pt x="713533" y="1101517"/>
                </a:lnTo>
                <a:lnTo>
                  <a:pt x="769330" y="1113118"/>
                </a:lnTo>
                <a:lnTo>
                  <a:pt x="826532" y="1123491"/>
                </a:lnTo>
                <a:lnTo>
                  <a:pt x="885060" y="1132599"/>
                </a:lnTo>
                <a:lnTo>
                  <a:pt x="944835" y="1140406"/>
                </a:lnTo>
                <a:lnTo>
                  <a:pt x="1005777" y="1146875"/>
                </a:lnTo>
                <a:lnTo>
                  <a:pt x="1067807" y="1151970"/>
                </a:lnTo>
                <a:lnTo>
                  <a:pt x="1130846" y="1155654"/>
                </a:lnTo>
                <a:lnTo>
                  <a:pt x="1194816" y="1157891"/>
                </a:lnTo>
                <a:lnTo>
                  <a:pt x="1259637" y="1158645"/>
                </a:lnTo>
                <a:lnTo>
                  <a:pt x="1324458" y="1157891"/>
                </a:lnTo>
                <a:lnTo>
                  <a:pt x="1388428" y="1155654"/>
                </a:lnTo>
                <a:lnTo>
                  <a:pt x="1451469" y="1151970"/>
                </a:lnTo>
                <a:lnTo>
                  <a:pt x="1513499" y="1146875"/>
                </a:lnTo>
                <a:lnTo>
                  <a:pt x="1574442" y="1140406"/>
                </a:lnTo>
                <a:lnTo>
                  <a:pt x="1634217" y="1132599"/>
                </a:lnTo>
                <a:lnTo>
                  <a:pt x="1692745" y="1123491"/>
                </a:lnTo>
                <a:lnTo>
                  <a:pt x="1749947" y="1113118"/>
                </a:lnTo>
                <a:lnTo>
                  <a:pt x="1805744" y="1101517"/>
                </a:lnTo>
                <a:lnTo>
                  <a:pt x="1860058" y="1088723"/>
                </a:lnTo>
                <a:lnTo>
                  <a:pt x="1912807" y="1074774"/>
                </a:lnTo>
                <a:lnTo>
                  <a:pt x="1963915" y="1059705"/>
                </a:lnTo>
                <a:lnTo>
                  <a:pt x="2013301" y="1043553"/>
                </a:lnTo>
                <a:lnTo>
                  <a:pt x="2060886" y="1026355"/>
                </a:lnTo>
                <a:lnTo>
                  <a:pt x="2106591" y="1008146"/>
                </a:lnTo>
                <a:lnTo>
                  <a:pt x="2150337" y="988964"/>
                </a:lnTo>
                <a:lnTo>
                  <a:pt x="2192045" y="968845"/>
                </a:lnTo>
                <a:lnTo>
                  <a:pt x="2231636" y="947824"/>
                </a:lnTo>
                <a:lnTo>
                  <a:pt x="2269030" y="925939"/>
                </a:lnTo>
                <a:lnTo>
                  <a:pt x="2304149" y="903226"/>
                </a:lnTo>
                <a:lnTo>
                  <a:pt x="2336913" y="879721"/>
                </a:lnTo>
                <a:lnTo>
                  <a:pt x="2367244" y="855461"/>
                </a:lnTo>
                <a:lnTo>
                  <a:pt x="2420286" y="804820"/>
                </a:lnTo>
                <a:lnTo>
                  <a:pt x="2462643" y="751594"/>
                </a:lnTo>
                <a:lnTo>
                  <a:pt x="2493683" y="696075"/>
                </a:lnTo>
                <a:lnTo>
                  <a:pt x="2512770" y="638554"/>
                </a:lnTo>
                <a:lnTo>
                  <a:pt x="2519274" y="579322"/>
                </a:lnTo>
                <a:lnTo>
                  <a:pt x="2517635" y="549510"/>
                </a:lnTo>
                <a:lnTo>
                  <a:pt x="2504760" y="491095"/>
                </a:lnTo>
                <a:lnTo>
                  <a:pt x="2479617" y="434538"/>
                </a:lnTo>
                <a:lnTo>
                  <a:pt x="2442840" y="380128"/>
                </a:lnTo>
                <a:lnTo>
                  <a:pt x="2395061" y="328158"/>
                </a:lnTo>
                <a:lnTo>
                  <a:pt x="2336913" y="278919"/>
                </a:lnTo>
                <a:lnTo>
                  <a:pt x="2304149" y="255414"/>
                </a:lnTo>
                <a:lnTo>
                  <a:pt x="2269030" y="232701"/>
                </a:lnTo>
                <a:lnTo>
                  <a:pt x="2231636" y="210816"/>
                </a:lnTo>
                <a:lnTo>
                  <a:pt x="2192045" y="189796"/>
                </a:lnTo>
                <a:lnTo>
                  <a:pt x="2150337" y="169676"/>
                </a:lnTo>
                <a:lnTo>
                  <a:pt x="2106591" y="150494"/>
                </a:lnTo>
                <a:lnTo>
                  <a:pt x="2060886" y="132286"/>
                </a:lnTo>
                <a:lnTo>
                  <a:pt x="2013301" y="115088"/>
                </a:lnTo>
                <a:lnTo>
                  <a:pt x="1963915" y="98937"/>
                </a:lnTo>
                <a:lnTo>
                  <a:pt x="1912807" y="83868"/>
                </a:lnTo>
                <a:lnTo>
                  <a:pt x="1860058" y="69919"/>
                </a:lnTo>
                <a:lnTo>
                  <a:pt x="1805744" y="57126"/>
                </a:lnTo>
                <a:lnTo>
                  <a:pt x="1749947" y="45524"/>
                </a:lnTo>
                <a:lnTo>
                  <a:pt x="1692745" y="35152"/>
                </a:lnTo>
                <a:lnTo>
                  <a:pt x="1634217" y="26044"/>
                </a:lnTo>
                <a:lnTo>
                  <a:pt x="1574442" y="18238"/>
                </a:lnTo>
                <a:lnTo>
                  <a:pt x="1513499" y="11769"/>
                </a:lnTo>
                <a:lnTo>
                  <a:pt x="1451469" y="6674"/>
                </a:lnTo>
                <a:lnTo>
                  <a:pt x="1388428" y="2990"/>
                </a:lnTo>
                <a:lnTo>
                  <a:pt x="1324458" y="753"/>
                </a:lnTo>
                <a:lnTo>
                  <a:pt x="1259637" y="0"/>
                </a:lnTo>
                <a:close/>
              </a:path>
            </a:pathLst>
          </a:custGeom>
          <a:solidFill>
            <a:srgbClr val="C5C5C5">
              <a:alpha val="29998"/>
            </a:srgbClr>
          </a:solidFill>
        </p:spPr>
        <p:txBody>
          <a:bodyPr wrap="square" lIns="0" tIns="0" rIns="0" bIns="0" rtlCol="0"/>
          <a:lstStyle/>
          <a:p>
            <a:endParaRPr lang="en-US" noProof="0" dirty="0"/>
          </a:p>
        </p:txBody>
      </p:sp>
      <p:grpSp>
        <p:nvGrpSpPr>
          <p:cNvPr id="14" name="object 14"/>
          <p:cNvGrpSpPr/>
          <p:nvPr/>
        </p:nvGrpSpPr>
        <p:grpSpPr>
          <a:xfrm>
            <a:off x="2884178" y="2277268"/>
            <a:ext cx="7141887" cy="6233795"/>
            <a:chOff x="2884178" y="2277268"/>
            <a:chExt cx="7141887" cy="6233795"/>
          </a:xfrm>
        </p:grpSpPr>
        <p:sp>
          <p:nvSpPr>
            <p:cNvPr id="15" name="object 15"/>
            <p:cNvSpPr/>
            <p:nvPr/>
          </p:nvSpPr>
          <p:spPr>
            <a:xfrm>
              <a:off x="8029626" y="2277268"/>
              <a:ext cx="1996439" cy="6233795"/>
            </a:xfrm>
            <a:custGeom>
              <a:avLst/>
              <a:gdLst/>
              <a:ahLst/>
              <a:cxnLst/>
              <a:rect l="l" t="t" r="r" b="b"/>
              <a:pathLst>
                <a:path w="1996440" h="6233795">
                  <a:moveTo>
                    <a:pt x="1996160" y="1870646"/>
                  </a:moveTo>
                  <a:lnTo>
                    <a:pt x="1996147" y="1725993"/>
                  </a:lnTo>
                  <a:lnTo>
                    <a:pt x="1995919" y="1675739"/>
                  </a:lnTo>
                  <a:lnTo>
                    <a:pt x="1995258" y="1624177"/>
                  </a:lnTo>
                  <a:lnTo>
                    <a:pt x="1994217" y="1573060"/>
                  </a:lnTo>
                  <a:lnTo>
                    <a:pt x="1992845" y="1522323"/>
                  </a:lnTo>
                  <a:lnTo>
                    <a:pt x="1991207" y="1471904"/>
                  </a:lnTo>
                  <a:lnTo>
                    <a:pt x="1989340" y="1421790"/>
                  </a:lnTo>
                  <a:lnTo>
                    <a:pt x="1987296" y="1371904"/>
                  </a:lnTo>
                  <a:lnTo>
                    <a:pt x="1985137" y="1322209"/>
                  </a:lnTo>
                  <a:lnTo>
                    <a:pt x="1980666" y="1223213"/>
                  </a:lnTo>
                  <a:lnTo>
                    <a:pt x="1978456" y="1173810"/>
                  </a:lnTo>
                  <a:lnTo>
                    <a:pt x="1976335" y="1124407"/>
                  </a:lnTo>
                  <a:lnTo>
                    <a:pt x="1974265" y="1072972"/>
                  </a:lnTo>
                  <a:lnTo>
                    <a:pt x="1972538" y="1025410"/>
                  </a:lnTo>
                  <a:lnTo>
                    <a:pt x="1962416" y="859942"/>
                  </a:lnTo>
                  <a:lnTo>
                    <a:pt x="1959051" y="805421"/>
                  </a:lnTo>
                  <a:lnTo>
                    <a:pt x="1955673" y="751459"/>
                  </a:lnTo>
                  <a:lnTo>
                    <a:pt x="1952294" y="698182"/>
                  </a:lnTo>
                  <a:lnTo>
                    <a:pt x="1948916" y="645731"/>
                  </a:lnTo>
                  <a:lnTo>
                    <a:pt x="1948065" y="591413"/>
                  </a:lnTo>
                  <a:lnTo>
                    <a:pt x="1945589" y="538492"/>
                  </a:lnTo>
                  <a:lnTo>
                    <a:pt x="1941639" y="486765"/>
                  </a:lnTo>
                  <a:lnTo>
                    <a:pt x="1936318" y="436041"/>
                  </a:lnTo>
                  <a:lnTo>
                    <a:pt x="1929765" y="386092"/>
                  </a:lnTo>
                  <a:lnTo>
                    <a:pt x="1922106" y="336727"/>
                  </a:lnTo>
                  <a:lnTo>
                    <a:pt x="1913483" y="287743"/>
                  </a:lnTo>
                  <a:lnTo>
                    <a:pt x="1904022" y="238925"/>
                  </a:lnTo>
                  <a:lnTo>
                    <a:pt x="1893849" y="190055"/>
                  </a:lnTo>
                  <a:lnTo>
                    <a:pt x="1880476" y="140258"/>
                  </a:lnTo>
                  <a:lnTo>
                    <a:pt x="1862937" y="95961"/>
                  </a:lnTo>
                  <a:lnTo>
                    <a:pt x="1839734" y="58483"/>
                  </a:lnTo>
                  <a:lnTo>
                    <a:pt x="1809305" y="29171"/>
                  </a:lnTo>
                  <a:lnTo>
                    <a:pt x="1770126" y="9372"/>
                  </a:lnTo>
                  <a:lnTo>
                    <a:pt x="1720684" y="393"/>
                  </a:lnTo>
                  <a:lnTo>
                    <a:pt x="1701634" y="0"/>
                  </a:lnTo>
                  <a:lnTo>
                    <a:pt x="1680362" y="2387"/>
                  </a:lnTo>
                  <a:lnTo>
                    <a:pt x="1657604" y="8597"/>
                  </a:lnTo>
                  <a:lnTo>
                    <a:pt x="1634109" y="19672"/>
                  </a:lnTo>
                  <a:lnTo>
                    <a:pt x="1586928" y="46786"/>
                  </a:lnTo>
                  <a:lnTo>
                    <a:pt x="1493431" y="99199"/>
                  </a:lnTo>
                  <a:lnTo>
                    <a:pt x="1447558" y="125552"/>
                  </a:lnTo>
                  <a:lnTo>
                    <a:pt x="1402562" y="152704"/>
                  </a:lnTo>
                  <a:lnTo>
                    <a:pt x="1358658" y="181178"/>
                  </a:lnTo>
                  <a:lnTo>
                    <a:pt x="1319326" y="208534"/>
                  </a:lnTo>
                  <a:lnTo>
                    <a:pt x="1280096" y="236639"/>
                  </a:lnTo>
                  <a:lnTo>
                    <a:pt x="1241094" y="265607"/>
                  </a:lnTo>
                  <a:lnTo>
                    <a:pt x="1202410" y="295529"/>
                  </a:lnTo>
                  <a:lnTo>
                    <a:pt x="1164170" y="326504"/>
                  </a:lnTo>
                  <a:lnTo>
                    <a:pt x="1126477" y="358635"/>
                  </a:lnTo>
                  <a:lnTo>
                    <a:pt x="1089444" y="392010"/>
                  </a:lnTo>
                  <a:lnTo>
                    <a:pt x="1053172" y="426758"/>
                  </a:lnTo>
                  <a:lnTo>
                    <a:pt x="1017765" y="462953"/>
                  </a:lnTo>
                  <a:lnTo>
                    <a:pt x="983348" y="500710"/>
                  </a:lnTo>
                  <a:lnTo>
                    <a:pt x="950023" y="540118"/>
                  </a:lnTo>
                  <a:lnTo>
                    <a:pt x="666064" y="902817"/>
                  </a:lnTo>
                  <a:lnTo>
                    <a:pt x="618845" y="960513"/>
                  </a:lnTo>
                  <a:lnTo>
                    <a:pt x="595236" y="990828"/>
                  </a:lnTo>
                  <a:lnTo>
                    <a:pt x="565569" y="1031836"/>
                  </a:lnTo>
                  <a:lnTo>
                    <a:pt x="505460" y="1114183"/>
                  </a:lnTo>
                  <a:lnTo>
                    <a:pt x="444703" y="1196581"/>
                  </a:lnTo>
                  <a:lnTo>
                    <a:pt x="353288" y="1319250"/>
                  </a:lnTo>
                  <a:lnTo>
                    <a:pt x="233197" y="1478572"/>
                  </a:lnTo>
                  <a:lnTo>
                    <a:pt x="193840" y="1540992"/>
                  </a:lnTo>
                  <a:lnTo>
                    <a:pt x="173659" y="1587703"/>
                  </a:lnTo>
                  <a:lnTo>
                    <a:pt x="153035" y="1634007"/>
                  </a:lnTo>
                  <a:lnTo>
                    <a:pt x="132854" y="1680057"/>
                  </a:lnTo>
                  <a:lnTo>
                    <a:pt x="113969" y="1725993"/>
                  </a:lnTo>
                  <a:lnTo>
                    <a:pt x="97282" y="1771954"/>
                  </a:lnTo>
                  <a:lnTo>
                    <a:pt x="83654" y="1818093"/>
                  </a:lnTo>
                  <a:lnTo>
                    <a:pt x="70231" y="1869821"/>
                  </a:lnTo>
                  <a:lnTo>
                    <a:pt x="57226" y="1921294"/>
                  </a:lnTo>
                  <a:lnTo>
                    <a:pt x="45034" y="1972284"/>
                  </a:lnTo>
                  <a:lnTo>
                    <a:pt x="34086" y="2022551"/>
                  </a:lnTo>
                  <a:lnTo>
                    <a:pt x="24803" y="2071852"/>
                  </a:lnTo>
                  <a:lnTo>
                    <a:pt x="17576" y="2119947"/>
                  </a:lnTo>
                  <a:lnTo>
                    <a:pt x="12827" y="2166582"/>
                  </a:lnTo>
                  <a:lnTo>
                    <a:pt x="6223" y="2222182"/>
                  </a:lnTo>
                  <a:lnTo>
                    <a:pt x="2044" y="2277249"/>
                  </a:lnTo>
                  <a:lnTo>
                    <a:pt x="38" y="2331478"/>
                  </a:lnTo>
                  <a:lnTo>
                    <a:pt x="0" y="2384552"/>
                  </a:lnTo>
                  <a:lnTo>
                    <a:pt x="1714" y="2436164"/>
                  </a:lnTo>
                  <a:lnTo>
                    <a:pt x="4953" y="2485999"/>
                  </a:lnTo>
                  <a:lnTo>
                    <a:pt x="19177" y="2535148"/>
                  </a:lnTo>
                  <a:lnTo>
                    <a:pt x="43230" y="2570213"/>
                  </a:lnTo>
                  <a:lnTo>
                    <a:pt x="77482" y="2590241"/>
                  </a:lnTo>
                  <a:lnTo>
                    <a:pt x="122326" y="2594241"/>
                  </a:lnTo>
                  <a:lnTo>
                    <a:pt x="178104" y="2581249"/>
                  </a:lnTo>
                  <a:lnTo>
                    <a:pt x="220611" y="2564511"/>
                  </a:lnTo>
                  <a:lnTo>
                    <a:pt x="263105" y="2543987"/>
                  </a:lnTo>
                  <a:lnTo>
                    <a:pt x="305600" y="2517813"/>
                  </a:lnTo>
                  <a:lnTo>
                    <a:pt x="348107" y="2484082"/>
                  </a:lnTo>
                  <a:lnTo>
                    <a:pt x="390601" y="2440902"/>
                  </a:lnTo>
                  <a:lnTo>
                    <a:pt x="422084" y="2399461"/>
                  </a:lnTo>
                  <a:lnTo>
                    <a:pt x="453567" y="2359101"/>
                  </a:lnTo>
                  <a:lnTo>
                    <a:pt x="485051" y="2319617"/>
                  </a:lnTo>
                  <a:lnTo>
                    <a:pt x="516534" y="2280793"/>
                  </a:lnTo>
                  <a:lnTo>
                    <a:pt x="579501" y="2204224"/>
                  </a:lnTo>
                  <a:lnTo>
                    <a:pt x="609422" y="2166035"/>
                  </a:lnTo>
                  <a:lnTo>
                    <a:pt x="638644" y="2127694"/>
                  </a:lnTo>
                  <a:lnTo>
                    <a:pt x="696150" y="2051570"/>
                  </a:lnTo>
                  <a:lnTo>
                    <a:pt x="725043" y="2014207"/>
                  </a:lnTo>
                  <a:lnTo>
                    <a:pt x="754202" y="1977885"/>
                  </a:lnTo>
                  <a:lnTo>
                    <a:pt x="784123" y="1942579"/>
                  </a:lnTo>
                  <a:lnTo>
                    <a:pt x="834047" y="1894116"/>
                  </a:lnTo>
                  <a:lnTo>
                    <a:pt x="876592" y="1870646"/>
                  </a:lnTo>
                  <a:lnTo>
                    <a:pt x="910285" y="1873034"/>
                  </a:lnTo>
                  <a:lnTo>
                    <a:pt x="943991" y="1925701"/>
                  </a:lnTo>
                  <a:lnTo>
                    <a:pt x="955789" y="1981009"/>
                  </a:lnTo>
                  <a:lnTo>
                    <a:pt x="980871" y="3448507"/>
                  </a:lnTo>
                  <a:lnTo>
                    <a:pt x="983488" y="3551910"/>
                  </a:lnTo>
                  <a:lnTo>
                    <a:pt x="986040" y="3655276"/>
                  </a:lnTo>
                  <a:lnTo>
                    <a:pt x="987272" y="3706939"/>
                  </a:lnTo>
                  <a:lnTo>
                    <a:pt x="988453" y="3758590"/>
                  </a:lnTo>
                  <a:lnTo>
                    <a:pt x="989596" y="3810216"/>
                  </a:lnTo>
                  <a:lnTo>
                    <a:pt x="990676" y="3861828"/>
                  </a:lnTo>
                  <a:lnTo>
                    <a:pt x="991692" y="3913403"/>
                  </a:lnTo>
                  <a:lnTo>
                    <a:pt x="992644" y="3964952"/>
                  </a:lnTo>
                  <a:lnTo>
                    <a:pt x="993508" y="4016464"/>
                  </a:lnTo>
                  <a:lnTo>
                    <a:pt x="994283" y="4067949"/>
                  </a:lnTo>
                  <a:lnTo>
                    <a:pt x="994968" y="4119384"/>
                  </a:lnTo>
                  <a:lnTo>
                    <a:pt x="995540" y="4170781"/>
                  </a:lnTo>
                  <a:lnTo>
                    <a:pt x="995997" y="4222127"/>
                  </a:lnTo>
                  <a:lnTo>
                    <a:pt x="996327" y="4273423"/>
                  </a:lnTo>
                  <a:lnTo>
                    <a:pt x="996543" y="4324667"/>
                  </a:lnTo>
                  <a:lnTo>
                    <a:pt x="996569" y="4425289"/>
                  </a:lnTo>
                  <a:lnTo>
                    <a:pt x="996442" y="4474870"/>
                  </a:lnTo>
                  <a:lnTo>
                    <a:pt x="996238" y="4524578"/>
                  </a:lnTo>
                  <a:lnTo>
                    <a:pt x="995972" y="4574387"/>
                  </a:lnTo>
                  <a:lnTo>
                    <a:pt x="995667" y="4624273"/>
                  </a:lnTo>
                  <a:lnTo>
                    <a:pt x="995337" y="4674247"/>
                  </a:lnTo>
                  <a:lnTo>
                    <a:pt x="994625" y="4774323"/>
                  </a:lnTo>
                  <a:lnTo>
                    <a:pt x="993952" y="4875682"/>
                  </a:lnTo>
                  <a:lnTo>
                    <a:pt x="993660" y="4925466"/>
                  </a:lnTo>
                  <a:lnTo>
                    <a:pt x="993419" y="4975110"/>
                  </a:lnTo>
                  <a:lnTo>
                    <a:pt x="993241" y="5024615"/>
                  </a:lnTo>
                  <a:lnTo>
                    <a:pt x="993228" y="5179047"/>
                  </a:lnTo>
                  <a:lnTo>
                    <a:pt x="993444" y="5227853"/>
                  </a:lnTo>
                  <a:lnTo>
                    <a:pt x="993749" y="5274056"/>
                  </a:lnTo>
                  <a:lnTo>
                    <a:pt x="994219" y="5322735"/>
                  </a:lnTo>
                  <a:lnTo>
                    <a:pt x="994841" y="5371960"/>
                  </a:lnTo>
                  <a:lnTo>
                    <a:pt x="995641" y="5420995"/>
                  </a:lnTo>
                  <a:lnTo>
                    <a:pt x="996619" y="5469839"/>
                  </a:lnTo>
                  <a:lnTo>
                    <a:pt x="998245" y="5524868"/>
                  </a:lnTo>
                  <a:lnTo>
                    <a:pt x="1003744" y="5577065"/>
                  </a:lnTo>
                  <a:lnTo>
                    <a:pt x="1014044" y="5625350"/>
                  </a:lnTo>
                  <a:lnTo>
                    <a:pt x="1030071" y="5668619"/>
                  </a:lnTo>
                  <a:lnTo>
                    <a:pt x="1052728" y="5705792"/>
                  </a:lnTo>
                  <a:lnTo>
                    <a:pt x="1069860" y="5722785"/>
                  </a:lnTo>
                  <a:lnTo>
                    <a:pt x="1070305" y="5724957"/>
                  </a:lnTo>
                  <a:lnTo>
                    <a:pt x="1081455" y="5734278"/>
                  </a:lnTo>
                  <a:lnTo>
                    <a:pt x="1082954" y="5735752"/>
                  </a:lnTo>
                  <a:lnTo>
                    <a:pt x="1083792" y="5736234"/>
                  </a:lnTo>
                  <a:lnTo>
                    <a:pt x="1364119" y="5970270"/>
                  </a:lnTo>
                  <a:lnTo>
                    <a:pt x="1541208" y="6105042"/>
                  </a:lnTo>
                  <a:lnTo>
                    <a:pt x="1672844" y="6176975"/>
                  </a:lnTo>
                  <a:lnTo>
                    <a:pt x="1830235" y="6233757"/>
                  </a:lnTo>
                  <a:lnTo>
                    <a:pt x="1851545" y="5380939"/>
                  </a:lnTo>
                  <a:lnTo>
                    <a:pt x="1867890" y="5360073"/>
                  </a:lnTo>
                  <a:lnTo>
                    <a:pt x="1894814" y="5318010"/>
                  </a:lnTo>
                  <a:lnTo>
                    <a:pt x="1917153" y="5274056"/>
                  </a:lnTo>
                  <a:lnTo>
                    <a:pt x="1935111" y="5227853"/>
                  </a:lnTo>
                  <a:lnTo>
                    <a:pt x="1948916" y="5179047"/>
                  </a:lnTo>
                  <a:lnTo>
                    <a:pt x="1958543" y="5126609"/>
                  </a:lnTo>
                  <a:lnTo>
                    <a:pt x="1967052" y="5075352"/>
                  </a:lnTo>
                  <a:lnTo>
                    <a:pt x="1974367" y="5024615"/>
                  </a:lnTo>
                  <a:lnTo>
                    <a:pt x="1980222" y="4975110"/>
                  </a:lnTo>
                  <a:lnTo>
                    <a:pt x="1984603" y="4925466"/>
                  </a:lnTo>
                  <a:lnTo>
                    <a:pt x="1987334" y="4875682"/>
                  </a:lnTo>
                  <a:lnTo>
                    <a:pt x="1988286" y="4825428"/>
                  </a:lnTo>
                  <a:lnTo>
                    <a:pt x="1988350" y="4774222"/>
                  </a:lnTo>
                  <a:lnTo>
                    <a:pt x="1988553" y="4722939"/>
                  </a:lnTo>
                  <a:lnTo>
                    <a:pt x="1988858" y="4671568"/>
                  </a:lnTo>
                  <a:lnTo>
                    <a:pt x="1989277" y="4620120"/>
                  </a:lnTo>
                  <a:lnTo>
                    <a:pt x="1989759" y="4568596"/>
                  </a:lnTo>
                  <a:lnTo>
                    <a:pt x="1990318" y="4516983"/>
                  </a:lnTo>
                  <a:lnTo>
                    <a:pt x="1990928" y="4465307"/>
                  </a:lnTo>
                  <a:lnTo>
                    <a:pt x="1993506" y="4257827"/>
                  </a:lnTo>
                  <a:lnTo>
                    <a:pt x="1994115" y="4205782"/>
                  </a:lnTo>
                  <a:lnTo>
                    <a:pt x="1994674" y="4153662"/>
                  </a:lnTo>
                  <a:lnTo>
                    <a:pt x="1995157" y="4101477"/>
                  </a:lnTo>
                  <a:lnTo>
                    <a:pt x="1995576" y="4049230"/>
                  </a:lnTo>
                  <a:lnTo>
                    <a:pt x="1995881" y="3996918"/>
                  </a:lnTo>
                  <a:lnTo>
                    <a:pt x="1996122" y="3913403"/>
                  </a:lnTo>
                  <a:lnTo>
                    <a:pt x="1996160" y="1870646"/>
                  </a:lnTo>
                  <a:close/>
                </a:path>
              </a:pathLst>
            </a:custGeom>
            <a:solidFill>
              <a:srgbClr val="FFB543"/>
            </a:solidFill>
          </p:spPr>
          <p:txBody>
            <a:bodyPr wrap="square" lIns="0" tIns="0" rIns="0" bIns="0" rtlCol="0"/>
            <a:lstStyle/>
            <a:p>
              <a:endParaRPr lang="en-US" noProof="0" dirty="0"/>
            </a:p>
          </p:txBody>
        </p:sp>
        <p:sp>
          <p:nvSpPr>
            <p:cNvPr id="17" name="object 17"/>
            <p:cNvSpPr/>
            <p:nvPr/>
          </p:nvSpPr>
          <p:spPr>
            <a:xfrm>
              <a:off x="3072752" y="5418613"/>
              <a:ext cx="50800" cy="328295"/>
            </a:xfrm>
            <a:custGeom>
              <a:avLst/>
              <a:gdLst/>
              <a:ahLst/>
              <a:cxnLst/>
              <a:rect l="l" t="t" r="r" b="b"/>
              <a:pathLst>
                <a:path w="50800" h="328295">
                  <a:moveTo>
                    <a:pt x="25285" y="315188"/>
                  </a:moveTo>
                  <a:lnTo>
                    <a:pt x="22123" y="306184"/>
                  </a:lnTo>
                  <a:lnTo>
                    <a:pt x="12636" y="302094"/>
                  </a:lnTo>
                  <a:lnTo>
                    <a:pt x="3162" y="306184"/>
                  </a:lnTo>
                  <a:lnTo>
                    <a:pt x="0" y="315188"/>
                  </a:lnTo>
                  <a:lnTo>
                    <a:pt x="3162" y="324180"/>
                  </a:lnTo>
                  <a:lnTo>
                    <a:pt x="12636" y="328269"/>
                  </a:lnTo>
                  <a:lnTo>
                    <a:pt x="22123" y="324180"/>
                  </a:lnTo>
                  <a:lnTo>
                    <a:pt x="25285" y="315188"/>
                  </a:lnTo>
                  <a:close/>
                </a:path>
                <a:path w="50800" h="328295">
                  <a:moveTo>
                    <a:pt x="50660" y="12585"/>
                  </a:moveTo>
                  <a:lnTo>
                    <a:pt x="47256" y="3136"/>
                  </a:lnTo>
                  <a:lnTo>
                    <a:pt x="38481" y="0"/>
                  </a:lnTo>
                  <a:lnTo>
                    <a:pt x="29248" y="3162"/>
                  </a:lnTo>
                  <a:lnTo>
                    <a:pt x="24472" y="12585"/>
                  </a:lnTo>
                  <a:lnTo>
                    <a:pt x="9283" y="221894"/>
                  </a:lnTo>
                  <a:lnTo>
                    <a:pt x="12687" y="231343"/>
                  </a:lnTo>
                  <a:lnTo>
                    <a:pt x="21463" y="234480"/>
                  </a:lnTo>
                  <a:lnTo>
                    <a:pt x="30683" y="231317"/>
                  </a:lnTo>
                  <a:lnTo>
                    <a:pt x="35458" y="221894"/>
                  </a:lnTo>
                  <a:lnTo>
                    <a:pt x="50660" y="12585"/>
                  </a:lnTo>
                  <a:close/>
                </a:path>
              </a:pathLst>
            </a:custGeom>
            <a:solidFill>
              <a:srgbClr val="1C101F"/>
            </a:solidFill>
          </p:spPr>
          <p:txBody>
            <a:bodyPr wrap="square" lIns="0" tIns="0" rIns="0" bIns="0" rtlCol="0"/>
            <a:lstStyle/>
            <a:p>
              <a:endParaRPr lang="en-US" noProof="0" dirty="0"/>
            </a:p>
          </p:txBody>
        </p:sp>
        <p:pic>
          <p:nvPicPr>
            <p:cNvPr id="18" name="object 18"/>
            <p:cNvPicPr/>
            <p:nvPr/>
          </p:nvPicPr>
          <p:blipFill>
            <a:blip r:embed="rId6" cstate="print"/>
            <a:stretch>
              <a:fillRect/>
            </a:stretch>
          </p:blipFill>
          <p:spPr>
            <a:xfrm>
              <a:off x="2884178" y="5509609"/>
              <a:ext cx="74646" cy="122467"/>
            </a:xfrm>
            <a:prstGeom prst="rect">
              <a:avLst/>
            </a:prstGeom>
          </p:spPr>
        </p:pic>
        <p:sp>
          <p:nvSpPr>
            <p:cNvPr id="19" name="object 19"/>
            <p:cNvSpPr/>
            <p:nvPr/>
          </p:nvSpPr>
          <p:spPr>
            <a:xfrm>
              <a:off x="2956327" y="5674127"/>
              <a:ext cx="25400" cy="26670"/>
            </a:xfrm>
            <a:custGeom>
              <a:avLst/>
              <a:gdLst/>
              <a:ahLst/>
              <a:cxnLst/>
              <a:rect l="l" t="t" r="r" b="b"/>
              <a:pathLst>
                <a:path w="25400" h="26670">
                  <a:moveTo>
                    <a:pt x="12639" y="0"/>
                  </a:moveTo>
                  <a:lnTo>
                    <a:pt x="3164" y="4090"/>
                  </a:lnTo>
                  <a:lnTo>
                    <a:pt x="0" y="13088"/>
                  </a:lnTo>
                  <a:lnTo>
                    <a:pt x="3155" y="22087"/>
                  </a:lnTo>
                  <a:lnTo>
                    <a:pt x="12639" y="26177"/>
                  </a:lnTo>
                  <a:lnTo>
                    <a:pt x="22119" y="22087"/>
                  </a:lnTo>
                  <a:lnTo>
                    <a:pt x="25283" y="13088"/>
                  </a:lnTo>
                  <a:lnTo>
                    <a:pt x="22125" y="4090"/>
                  </a:lnTo>
                  <a:lnTo>
                    <a:pt x="12639" y="0"/>
                  </a:lnTo>
                  <a:close/>
                </a:path>
              </a:pathLst>
            </a:custGeom>
            <a:solidFill>
              <a:srgbClr val="1C101F"/>
            </a:solidFill>
          </p:spPr>
          <p:txBody>
            <a:bodyPr wrap="square" lIns="0" tIns="0" rIns="0" bIns="0" rtlCol="0"/>
            <a:lstStyle/>
            <a:p>
              <a:endParaRPr lang="en-US" noProof="0" dirty="0"/>
            </a:p>
          </p:txBody>
        </p:sp>
      </p:grpSp>
      <p:sp>
        <p:nvSpPr>
          <p:cNvPr id="20" name="object 20"/>
          <p:cNvSpPr txBox="1"/>
          <p:nvPr/>
        </p:nvSpPr>
        <p:spPr>
          <a:xfrm rot="20220000">
            <a:off x="5375403" y="2592298"/>
            <a:ext cx="1046996" cy="787400"/>
          </a:xfrm>
          <a:prstGeom prst="rect">
            <a:avLst/>
          </a:prstGeom>
        </p:spPr>
        <p:txBody>
          <a:bodyPr vert="horz" wrap="square" lIns="0" tIns="0" rIns="0" bIns="0" rtlCol="0">
            <a:spAutoFit/>
          </a:bodyPr>
          <a:lstStyle/>
          <a:p>
            <a:pPr>
              <a:lnSpc>
                <a:spcPts val="5945"/>
              </a:lnSpc>
            </a:pPr>
            <a:r>
              <a:rPr lang="en-US" sz="6200" spc="-750" noProof="0" dirty="0">
                <a:latin typeface="Calibri"/>
                <a:cs typeface="Calibri"/>
              </a:rPr>
              <a:t>CV</a:t>
            </a:r>
            <a:endParaRPr lang="en-US" sz="6200" noProof="0" dirty="0">
              <a:latin typeface="Calibri"/>
              <a:cs typeface="Calibri"/>
            </a:endParaRPr>
          </a:p>
        </p:txBody>
      </p:sp>
      <p:grpSp>
        <p:nvGrpSpPr>
          <p:cNvPr id="21" name="object 21"/>
          <p:cNvGrpSpPr/>
          <p:nvPr/>
        </p:nvGrpSpPr>
        <p:grpSpPr>
          <a:xfrm>
            <a:off x="4840469" y="2771960"/>
            <a:ext cx="2406650" cy="2080895"/>
            <a:chOff x="4840469" y="2771960"/>
            <a:chExt cx="2406650" cy="2080895"/>
          </a:xfrm>
        </p:grpSpPr>
        <p:sp>
          <p:nvSpPr>
            <p:cNvPr id="22" name="object 22"/>
            <p:cNvSpPr/>
            <p:nvPr/>
          </p:nvSpPr>
          <p:spPr>
            <a:xfrm>
              <a:off x="4840469" y="2771960"/>
              <a:ext cx="570865" cy="848994"/>
            </a:xfrm>
            <a:custGeom>
              <a:avLst/>
              <a:gdLst/>
              <a:ahLst/>
              <a:cxnLst/>
              <a:rect l="l" t="t" r="r" b="b"/>
              <a:pathLst>
                <a:path w="570864" h="848995">
                  <a:moveTo>
                    <a:pt x="450593" y="0"/>
                  </a:moveTo>
                  <a:lnTo>
                    <a:pt x="0" y="216108"/>
                  </a:lnTo>
                  <a:lnTo>
                    <a:pt x="118499" y="848780"/>
                  </a:lnTo>
                  <a:lnTo>
                    <a:pt x="206188" y="805925"/>
                  </a:lnTo>
                  <a:lnTo>
                    <a:pt x="306711" y="757686"/>
                  </a:lnTo>
                  <a:lnTo>
                    <a:pt x="358667" y="733084"/>
                  </a:lnTo>
                  <a:lnTo>
                    <a:pt x="410087" y="708980"/>
                  </a:lnTo>
                  <a:lnTo>
                    <a:pt x="459725" y="685986"/>
                  </a:lnTo>
                  <a:lnTo>
                    <a:pt x="506333" y="664719"/>
                  </a:lnTo>
                  <a:lnTo>
                    <a:pt x="556286" y="642430"/>
                  </a:lnTo>
                  <a:lnTo>
                    <a:pt x="564516" y="638514"/>
                  </a:lnTo>
                  <a:lnTo>
                    <a:pt x="570548" y="626001"/>
                  </a:lnTo>
                  <a:lnTo>
                    <a:pt x="570328" y="614661"/>
                  </a:lnTo>
                  <a:lnTo>
                    <a:pt x="549375" y="428523"/>
                  </a:lnTo>
                  <a:lnTo>
                    <a:pt x="508466" y="227244"/>
                  </a:lnTo>
                  <a:lnTo>
                    <a:pt x="468554" y="66008"/>
                  </a:lnTo>
                  <a:lnTo>
                    <a:pt x="450593" y="0"/>
                  </a:lnTo>
                  <a:close/>
                </a:path>
              </a:pathLst>
            </a:custGeom>
            <a:solidFill>
              <a:srgbClr val="B1B1B1"/>
            </a:solidFill>
          </p:spPr>
          <p:txBody>
            <a:bodyPr wrap="square" lIns="0" tIns="0" rIns="0" bIns="0" rtlCol="0"/>
            <a:lstStyle/>
            <a:p>
              <a:endParaRPr lang="en-US" noProof="0" dirty="0"/>
            </a:p>
          </p:txBody>
        </p:sp>
        <p:sp>
          <p:nvSpPr>
            <p:cNvPr id="23" name="object 23"/>
            <p:cNvSpPr/>
            <p:nvPr/>
          </p:nvSpPr>
          <p:spPr>
            <a:xfrm>
              <a:off x="4991689" y="2929381"/>
              <a:ext cx="386080" cy="678815"/>
            </a:xfrm>
            <a:custGeom>
              <a:avLst/>
              <a:gdLst/>
              <a:ahLst/>
              <a:cxnLst/>
              <a:rect l="l" t="t" r="r" b="b"/>
              <a:pathLst>
                <a:path w="386079" h="678814">
                  <a:moveTo>
                    <a:pt x="119359" y="0"/>
                  </a:moveTo>
                  <a:lnTo>
                    <a:pt x="83611" y="20261"/>
                  </a:lnTo>
                  <a:lnTo>
                    <a:pt x="55949" y="60549"/>
                  </a:lnTo>
                  <a:lnTo>
                    <a:pt x="39470" y="95865"/>
                  </a:lnTo>
                  <a:lnTo>
                    <a:pt x="28651" y="152648"/>
                  </a:lnTo>
                  <a:lnTo>
                    <a:pt x="32249" y="197135"/>
                  </a:lnTo>
                  <a:lnTo>
                    <a:pt x="44743" y="238299"/>
                  </a:lnTo>
                  <a:lnTo>
                    <a:pt x="64818" y="272323"/>
                  </a:lnTo>
                  <a:lnTo>
                    <a:pt x="75531" y="284421"/>
                  </a:lnTo>
                  <a:lnTo>
                    <a:pt x="86640" y="295823"/>
                  </a:lnTo>
                  <a:lnTo>
                    <a:pt x="97489" y="307616"/>
                  </a:lnTo>
                  <a:lnTo>
                    <a:pt x="107424" y="320886"/>
                  </a:lnTo>
                  <a:lnTo>
                    <a:pt x="115587" y="336993"/>
                  </a:lnTo>
                  <a:lnTo>
                    <a:pt x="120826" y="355520"/>
                  </a:lnTo>
                  <a:lnTo>
                    <a:pt x="122065" y="374889"/>
                  </a:lnTo>
                  <a:lnTo>
                    <a:pt x="118230" y="393523"/>
                  </a:lnTo>
                  <a:lnTo>
                    <a:pt x="109819" y="408204"/>
                  </a:lnTo>
                  <a:lnTo>
                    <a:pt x="98612" y="418822"/>
                  </a:lnTo>
                  <a:lnTo>
                    <a:pt x="85949" y="427141"/>
                  </a:lnTo>
                  <a:lnTo>
                    <a:pt x="73174" y="434925"/>
                  </a:lnTo>
                  <a:lnTo>
                    <a:pt x="52171" y="452541"/>
                  </a:lnTo>
                  <a:lnTo>
                    <a:pt x="18909" y="503577"/>
                  </a:lnTo>
                  <a:lnTo>
                    <a:pt x="1629" y="568732"/>
                  </a:lnTo>
                  <a:lnTo>
                    <a:pt x="0" y="603464"/>
                  </a:lnTo>
                  <a:lnTo>
                    <a:pt x="3052" y="637780"/>
                  </a:lnTo>
                  <a:lnTo>
                    <a:pt x="10757" y="670300"/>
                  </a:lnTo>
                  <a:lnTo>
                    <a:pt x="12380" y="675117"/>
                  </a:lnTo>
                  <a:lnTo>
                    <a:pt x="16338" y="678614"/>
                  </a:lnTo>
                  <a:lnTo>
                    <a:pt x="19500" y="677336"/>
                  </a:lnTo>
                  <a:lnTo>
                    <a:pt x="381992" y="501991"/>
                  </a:lnTo>
                  <a:lnTo>
                    <a:pt x="385217" y="495625"/>
                  </a:lnTo>
                  <a:lnTo>
                    <a:pt x="385594" y="488065"/>
                  </a:lnTo>
                  <a:lnTo>
                    <a:pt x="383970" y="455993"/>
                  </a:lnTo>
                  <a:lnTo>
                    <a:pt x="366378" y="397975"/>
                  </a:lnTo>
                  <a:lnTo>
                    <a:pt x="332841" y="357884"/>
                  </a:lnTo>
                  <a:lnTo>
                    <a:pt x="290059" y="343727"/>
                  </a:lnTo>
                  <a:lnTo>
                    <a:pt x="267911" y="347388"/>
                  </a:lnTo>
                  <a:lnTo>
                    <a:pt x="253857" y="352781"/>
                  </a:lnTo>
                  <a:lnTo>
                    <a:pt x="246796" y="354930"/>
                  </a:lnTo>
                  <a:lnTo>
                    <a:pt x="208468" y="331703"/>
                  </a:lnTo>
                  <a:lnTo>
                    <a:pt x="202591" y="306640"/>
                  </a:lnTo>
                  <a:lnTo>
                    <a:pt x="202876" y="293164"/>
                  </a:lnTo>
                  <a:lnTo>
                    <a:pt x="205369" y="280092"/>
                  </a:lnTo>
                  <a:lnTo>
                    <a:pt x="206824" y="279129"/>
                  </a:lnTo>
                  <a:lnTo>
                    <a:pt x="213734" y="253603"/>
                  </a:lnTo>
                  <a:lnTo>
                    <a:pt x="218824" y="227269"/>
                  </a:lnTo>
                  <a:lnTo>
                    <a:pt x="222053" y="200405"/>
                  </a:lnTo>
                  <a:lnTo>
                    <a:pt x="223379" y="173289"/>
                  </a:lnTo>
                  <a:lnTo>
                    <a:pt x="221800" y="135630"/>
                  </a:lnTo>
                  <a:lnTo>
                    <a:pt x="205265" y="65519"/>
                  </a:lnTo>
                  <a:lnTo>
                    <a:pt x="169081" y="14541"/>
                  </a:lnTo>
                  <a:lnTo>
                    <a:pt x="144890" y="1866"/>
                  </a:lnTo>
                  <a:lnTo>
                    <a:pt x="119359" y="0"/>
                  </a:lnTo>
                  <a:close/>
                </a:path>
              </a:pathLst>
            </a:custGeom>
            <a:solidFill>
              <a:srgbClr val="FFFFFF"/>
            </a:solidFill>
          </p:spPr>
          <p:txBody>
            <a:bodyPr wrap="square" lIns="0" tIns="0" rIns="0" bIns="0" rtlCol="0"/>
            <a:lstStyle/>
            <a:p>
              <a:endParaRPr lang="en-US" noProof="0" dirty="0"/>
            </a:p>
          </p:txBody>
        </p:sp>
        <p:sp>
          <p:nvSpPr>
            <p:cNvPr id="24" name="object 24"/>
            <p:cNvSpPr/>
            <p:nvPr/>
          </p:nvSpPr>
          <p:spPr>
            <a:xfrm>
              <a:off x="5217909" y="3067094"/>
              <a:ext cx="1633220" cy="848994"/>
            </a:xfrm>
            <a:custGeom>
              <a:avLst/>
              <a:gdLst/>
              <a:ahLst/>
              <a:cxnLst/>
              <a:rect l="l" t="t" r="r" b="b"/>
              <a:pathLst>
                <a:path w="1633220" h="848995">
                  <a:moveTo>
                    <a:pt x="1527606" y="21894"/>
                  </a:moveTo>
                  <a:lnTo>
                    <a:pt x="1524444" y="12319"/>
                  </a:lnTo>
                  <a:lnTo>
                    <a:pt x="1517421" y="4483"/>
                  </a:lnTo>
                  <a:lnTo>
                    <a:pt x="1508480" y="457"/>
                  </a:lnTo>
                  <a:lnTo>
                    <a:pt x="1498561" y="0"/>
                  </a:lnTo>
                  <a:lnTo>
                    <a:pt x="1488630" y="2933"/>
                  </a:lnTo>
                  <a:lnTo>
                    <a:pt x="12547" y="701878"/>
                  </a:lnTo>
                  <a:lnTo>
                    <a:pt x="4749" y="708418"/>
                  </a:lnTo>
                  <a:lnTo>
                    <a:pt x="546" y="717765"/>
                  </a:lnTo>
                  <a:lnTo>
                    <a:pt x="0" y="728116"/>
                  </a:lnTo>
                  <a:lnTo>
                    <a:pt x="3149" y="737692"/>
                  </a:lnTo>
                  <a:lnTo>
                    <a:pt x="10172" y="745528"/>
                  </a:lnTo>
                  <a:lnTo>
                    <a:pt x="19113" y="749566"/>
                  </a:lnTo>
                  <a:lnTo>
                    <a:pt x="29032" y="750011"/>
                  </a:lnTo>
                  <a:lnTo>
                    <a:pt x="38963" y="747077"/>
                  </a:lnTo>
                  <a:lnTo>
                    <a:pt x="1515059" y="48133"/>
                  </a:lnTo>
                  <a:lnTo>
                    <a:pt x="1522857" y="41605"/>
                  </a:lnTo>
                  <a:lnTo>
                    <a:pt x="1527048" y="32258"/>
                  </a:lnTo>
                  <a:lnTo>
                    <a:pt x="1527606" y="21894"/>
                  </a:lnTo>
                  <a:close/>
                </a:path>
                <a:path w="1633220" h="848995">
                  <a:moveTo>
                    <a:pt x="1546644" y="167017"/>
                  </a:moveTo>
                  <a:lnTo>
                    <a:pt x="1543113" y="148450"/>
                  </a:lnTo>
                  <a:lnTo>
                    <a:pt x="1528483" y="135928"/>
                  </a:lnTo>
                  <a:lnTo>
                    <a:pt x="1507680" y="137947"/>
                  </a:lnTo>
                  <a:lnTo>
                    <a:pt x="1416443" y="187312"/>
                  </a:lnTo>
                  <a:lnTo>
                    <a:pt x="1324914" y="236181"/>
                  </a:lnTo>
                  <a:lnTo>
                    <a:pt x="1233131" y="284530"/>
                  </a:lnTo>
                  <a:lnTo>
                    <a:pt x="1141082" y="332397"/>
                  </a:lnTo>
                  <a:lnTo>
                    <a:pt x="1048778" y="379742"/>
                  </a:lnTo>
                  <a:lnTo>
                    <a:pt x="956208" y="426567"/>
                  </a:lnTo>
                  <a:lnTo>
                    <a:pt x="863371" y="472897"/>
                  </a:lnTo>
                  <a:lnTo>
                    <a:pt x="770280" y="518706"/>
                  </a:lnTo>
                  <a:lnTo>
                    <a:pt x="676948" y="563994"/>
                  </a:lnTo>
                  <a:lnTo>
                    <a:pt x="581202" y="609777"/>
                  </a:lnTo>
                  <a:lnTo>
                    <a:pt x="485203" y="655015"/>
                  </a:lnTo>
                  <a:lnTo>
                    <a:pt x="437121" y="677443"/>
                  </a:lnTo>
                  <a:lnTo>
                    <a:pt x="429298" y="683958"/>
                  </a:lnTo>
                  <a:lnTo>
                    <a:pt x="425119" y="693318"/>
                  </a:lnTo>
                  <a:lnTo>
                    <a:pt x="424586" y="703707"/>
                  </a:lnTo>
                  <a:lnTo>
                    <a:pt x="427723" y="713270"/>
                  </a:lnTo>
                  <a:lnTo>
                    <a:pt x="434759" y="721118"/>
                  </a:lnTo>
                  <a:lnTo>
                    <a:pt x="443687" y="725131"/>
                  </a:lnTo>
                  <a:lnTo>
                    <a:pt x="453593" y="725551"/>
                  </a:lnTo>
                  <a:lnTo>
                    <a:pt x="463537" y="722642"/>
                  </a:lnTo>
                  <a:lnTo>
                    <a:pt x="557504" y="678675"/>
                  </a:lnTo>
                  <a:lnTo>
                    <a:pt x="651230" y="634199"/>
                  </a:lnTo>
                  <a:lnTo>
                    <a:pt x="744715" y="589203"/>
                  </a:lnTo>
                  <a:lnTo>
                    <a:pt x="837946" y="543687"/>
                  </a:lnTo>
                  <a:lnTo>
                    <a:pt x="930922" y="497662"/>
                  </a:lnTo>
                  <a:lnTo>
                    <a:pt x="1023632" y="451116"/>
                  </a:lnTo>
                  <a:lnTo>
                    <a:pt x="1116101" y="404063"/>
                  </a:lnTo>
                  <a:lnTo>
                    <a:pt x="1208303" y="356489"/>
                  </a:lnTo>
                  <a:lnTo>
                    <a:pt x="1300238" y="308406"/>
                  </a:lnTo>
                  <a:lnTo>
                    <a:pt x="1393990" y="258699"/>
                  </a:lnTo>
                  <a:lnTo>
                    <a:pt x="1487474" y="208470"/>
                  </a:lnTo>
                  <a:lnTo>
                    <a:pt x="1534109" y="183159"/>
                  </a:lnTo>
                  <a:lnTo>
                    <a:pt x="1546644" y="167017"/>
                  </a:lnTo>
                  <a:close/>
                </a:path>
                <a:path w="1633220" h="848995">
                  <a:moveTo>
                    <a:pt x="1633029" y="297141"/>
                  </a:moveTo>
                  <a:lnTo>
                    <a:pt x="1629308" y="278193"/>
                  </a:lnTo>
                  <a:lnTo>
                    <a:pt x="1614919" y="266026"/>
                  </a:lnTo>
                  <a:lnTo>
                    <a:pt x="1594751" y="269138"/>
                  </a:lnTo>
                  <a:lnTo>
                    <a:pt x="1552803" y="295503"/>
                  </a:lnTo>
                  <a:lnTo>
                    <a:pt x="1510614" y="321487"/>
                  </a:lnTo>
                  <a:lnTo>
                    <a:pt x="1468183" y="347091"/>
                  </a:lnTo>
                  <a:lnTo>
                    <a:pt x="1425536" y="372313"/>
                  </a:lnTo>
                  <a:lnTo>
                    <a:pt x="1382649" y="397154"/>
                  </a:lnTo>
                  <a:lnTo>
                    <a:pt x="1339545" y="421601"/>
                  </a:lnTo>
                  <a:lnTo>
                    <a:pt x="1296212" y="445643"/>
                  </a:lnTo>
                  <a:lnTo>
                    <a:pt x="1252664" y="469303"/>
                  </a:lnTo>
                  <a:lnTo>
                    <a:pt x="1208900" y="492556"/>
                  </a:lnTo>
                  <a:lnTo>
                    <a:pt x="1164932" y="515416"/>
                  </a:lnTo>
                  <a:lnTo>
                    <a:pt x="1120749" y="537870"/>
                  </a:lnTo>
                  <a:lnTo>
                    <a:pt x="1076363" y="559904"/>
                  </a:lnTo>
                  <a:lnTo>
                    <a:pt x="1031773" y="581533"/>
                  </a:lnTo>
                  <a:lnTo>
                    <a:pt x="986993" y="602754"/>
                  </a:lnTo>
                  <a:lnTo>
                    <a:pt x="942009" y="623544"/>
                  </a:lnTo>
                  <a:lnTo>
                    <a:pt x="896848" y="643928"/>
                  </a:lnTo>
                  <a:lnTo>
                    <a:pt x="851484" y="663879"/>
                  </a:lnTo>
                  <a:lnTo>
                    <a:pt x="805942" y="683412"/>
                  </a:lnTo>
                  <a:lnTo>
                    <a:pt x="760222" y="702500"/>
                  </a:lnTo>
                  <a:lnTo>
                    <a:pt x="711161" y="722439"/>
                  </a:lnTo>
                  <a:lnTo>
                    <a:pt x="661911" y="741883"/>
                  </a:lnTo>
                  <a:lnTo>
                    <a:pt x="612482" y="760857"/>
                  </a:lnTo>
                  <a:lnTo>
                    <a:pt x="562851" y="779348"/>
                  </a:lnTo>
                  <a:lnTo>
                    <a:pt x="513054" y="797356"/>
                  </a:lnTo>
                  <a:lnTo>
                    <a:pt x="504037" y="802373"/>
                  </a:lnTo>
                  <a:lnTo>
                    <a:pt x="497446" y="809853"/>
                  </a:lnTo>
                  <a:lnTo>
                    <a:pt x="494106" y="819137"/>
                  </a:lnTo>
                  <a:lnTo>
                    <a:pt x="494779" y="829551"/>
                  </a:lnTo>
                  <a:lnTo>
                    <a:pt x="499427" y="838517"/>
                  </a:lnTo>
                  <a:lnTo>
                    <a:pt x="507199" y="845312"/>
                  </a:lnTo>
                  <a:lnTo>
                    <a:pt x="516813" y="848804"/>
                  </a:lnTo>
                  <a:lnTo>
                    <a:pt x="526986" y="847839"/>
                  </a:lnTo>
                  <a:lnTo>
                    <a:pt x="574027" y="830834"/>
                  </a:lnTo>
                  <a:lnTo>
                    <a:pt x="620903" y="813409"/>
                  </a:lnTo>
                  <a:lnTo>
                    <a:pt x="667626" y="795553"/>
                  </a:lnTo>
                  <a:lnTo>
                    <a:pt x="714171" y="777278"/>
                  </a:lnTo>
                  <a:lnTo>
                    <a:pt x="760564" y="758583"/>
                  </a:lnTo>
                  <a:lnTo>
                    <a:pt x="806780" y="739457"/>
                  </a:lnTo>
                  <a:lnTo>
                    <a:pt x="852817" y="719924"/>
                  </a:lnTo>
                  <a:lnTo>
                    <a:pt x="898690" y="699973"/>
                  </a:lnTo>
                  <a:lnTo>
                    <a:pt x="944359" y="679589"/>
                  </a:lnTo>
                  <a:lnTo>
                    <a:pt x="989850" y="658799"/>
                  </a:lnTo>
                  <a:lnTo>
                    <a:pt x="1035151" y="637603"/>
                  </a:lnTo>
                  <a:lnTo>
                    <a:pt x="1080249" y="615988"/>
                  </a:lnTo>
                  <a:lnTo>
                    <a:pt x="1125156" y="593953"/>
                  </a:lnTo>
                  <a:lnTo>
                    <a:pt x="1169847" y="571512"/>
                  </a:lnTo>
                  <a:lnTo>
                    <a:pt x="1214335" y="548665"/>
                  </a:lnTo>
                  <a:lnTo>
                    <a:pt x="1258620" y="525399"/>
                  </a:lnTo>
                  <a:lnTo>
                    <a:pt x="1302677" y="501726"/>
                  </a:lnTo>
                  <a:lnTo>
                    <a:pt x="1346517" y="477659"/>
                  </a:lnTo>
                  <a:lnTo>
                    <a:pt x="1390129" y="453186"/>
                  </a:lnTo>
                  <a:lnTo>
                    <a:pt x="1436890" y="426339"/>
                  </a:lnTo>
                  <a:lnTo>
                    <a:pt x="1483372" y="399021"/>
                  </a:lnTo>
                  <a:lnTo>
                    <a:pt x="1529575" y="371246"/>
                  </a:lnTo>
                  <a:lnTo>
                    <a:pt x="1575511" y="343014"/>
                  </a:lnTo>
                  <a:lnTo>
                    <a:pt x="1621167" y="314350"/>
                  </a:lnTo>
                  <a:lnTo>
                    <a:pt x="1633029" y="297141"/>
                  </a:lnTo>
                  <a:close/>
                </a:path>
              </a:pathLst>
            </a:custGeom>
            <a:solidFill>
              <a:srgbClr val="B1B1B1"/>
            </a:solidFill>
          </p:spPr>
          <p:txBody>
            <a:bodyPr wrap="square" lIns="0" tIns="0" rIns="0" bIns="0" rtlCol="0"/>
            <a:lstStyle/>
            <a:p>
              <a:endParaRPr lang="en-US" noProof="0" dirty="0"/>
            </a:p>
          </p:txBody>
        </p:sp>
        <p:sp>
          <p:nvSpPr>
            <p:cNvPr id="25" name="object 25"/>
            <p:cNvSpPr/>
            <p:nvPr/>
          </p:nvSpPr>
          <p:spPr>
            <a:xfrm>
              <a:off x="5809881" y="3588187"/>
              <a:ext cx="1437005" cy="1264920"/>
            </a:xfrm>
            <a:custGeom>
              <a:avLst/>
              <a:gdLst/>
              <a:ahLst/>
              <a:cxnLst/>
              <a:rect l="l" t="t" r="r" b="b"/>
              <a:pathLst>
                <a:path w="1437004" h="1264920">
                  <a:moveTo>
                    <a:pt x="1236916" y="120319"/>
                  </a:moveTo>
                  <a:lnTo>
                    <a:pt x="1233360" y="110921"/>
                  </a:lnTo>
                  <a:lnTo>
                    <a:pt x="1226553" y="101523"/>
                  </a:lnTo>
                  <a:lnTo>
                    <a:pt x="1181404" y="39281"/>
                  </a:lnTo>
                  <a:lnTo>
                    <a:pt x="1162240" y="12852"/>
                  </a:lnTo>
                  <a:lnTo>
                    <a:pt x="1155026" y="5511"/>
                  </a:lnTo>
                  <a:lnTo>
                    <a:pt x="1146162" y="952"/>
                  </a:lnTo>
                  <a:lnTo>
                    <a:pt x="1136383" y="0"/>
                  </a:lnTo>
                  <a:lnTo>
                    <a:pt x="1126426" y="3467"/>
                  </a:lnTo>
                  <a:lnTo>
                    <a:pt x="959231" y="104165"/>
                  </a:lnTo>
                  <a:lnTo>
                    <a:pt x="874953" y="153365"/>
                  </a:lnTo>
                  <a:lnTo>
                    <a:pt x="832548" y="177495"/>
                  </a:lnTo>
                  <a:lnTo>
                    <a:pt x="789901" y="201218"/>
                  </a:lnTo>
                  <a:lnTo>
                    <a:pt x="747001" y="224485"/>
                  </a:lnTo>
                  <a:lnTo>
                    <a:pt x="698525" y="249986"/>
                  </a:lnTo>
                  <a:lnTo>
                    <a:pt x="649655" y="274739"/>
                  </a:lnTo>
                  <a:lnTo>
                    <a:pt x="600379" y="298653"/>
                  </a:lnTo>
                  <a:lnTo>
                    <a:pt x="550659" y="321652"/>
                  </a:lnTo>
                  <a:lnTo>
                    <a:pt x="501764" y="342849"/>
                  </a:lnTo>
                  <a:lnTo>
                    <a:pt x="452450" y="362864"/>
                  </a:lnTo>
                  <a:lnTo>
                    <a:pt x="402780" y="382016"/>
                  </a:lnTo>
                  <a:lnTo>
                    <a:pt x="308610" y="417258"/>
                  </a:lnTo>
                  <a:lnTo>
                    <a:pt x="264756" y="435025"/>
                  </a:lnTo>
                  <a:lnTo>
                    <a:pt x="221754" y="454647"/>
                  </a:lnTo>
                  <a:lnTo>
                    <a:pt x="180073" y="476821"/>
                  </a:lnTo>
                  <a:lnTo>
                    <a:pt x="153390" y="493839"/>
                  </a:lnTo>
                  <a:lnTo>
                    <a:pt x="153390" y="498665"/>
                  </a:lnTo>
                  <a:lnTo>
                    <a:pt x="143522" y="500773"/>
                  </a:lnTo>
                  <a:lnTo>
                    <a:pt x="153390" y="498665"/>
                  </a:lnTo>
                  <a:lnTo>
                    <a:pt x="153390" y="493839"/>
                  </a:lnTo>
                  <a:lnTo>
                    <a:pt x="140182" y="502246"/>
                  </a:lnTo>
                  <a:lnTo>
                    <a:pt x="137909" y="504469"/>
                  </a:lnTo>
                  <a:lnTo>
                    <a:pt x="134874" y="506476"/>
                  </a:lnTo>
                  <a:lnTo>
                    <a:pt x="128943" y="514781"/>
                  </a:lnTo>
                  <a:lnTo>
                    <a:pt x="128333" y="518299"/>
                  </a:lnTo>
                  <a:lnTo>
                    <a:pt x="128308" y="518515"/>
                  </a:lnTo>
                  <a:lnTo>
                    <a:pt x="127215" y="524840"/>
                  </a:lnTo>
                  <a:lnTo>
                    <a:pt x="127469" y="527888"/>
                  </a:lnTo>
                  <a:lnTo>
                    <a:pt x="127508" y="528320"/>
                  </a:lnTo>
                  <a:lnTo>
                    <a:pt x="138899" y="666242"/>
                  </a:lnTo>
                  <a:lnTo>
                    <a:pt x="143154" y="679602"/>
                  </a:lnTo>
                  <a:lnTo>
                    <a:pt x="152273" y="688682"/>
                  </a:lnTo>
                  <a:lnTo>
                    <a:pt x="164566" y="692188"/>
                  </a:lnTo>
                  <a:lnTo>
                    <a:pt x="178295" y="688848"/>
                  </a:lnTo>
                  <a:lnTo>
                    <a:pt x="221894" y="666242"/>
                  </a:lnTo>
                  <a:lnTo>
                    <a:pt x="1095209" y="213487"/>
                  </a:lnTo>
                  <a:lnTo>
                    <a:pt x="1159141" y="181343"/>
                  </a:lnTo>
                  <a:lnTo>
                    <a:pt x="1191006" y="164947"/>
                  </a:lnTo>
                  <a:lnTo>
                    <a:pt x="1222235" y="147637"/>
                  </a:lnTo>
                  <a:lnTo>
                    <a:pt x="1222794" y="147307"/>
                  </a:lnTo>
                  <a:lnTo>
                    <a:pt x="1223391" y="147040"/>
                  </a:lnTo>
                  <a:lnTo>
                    <a:pt x="1223962" y="146735"/>
                  </a:lnTo>
                  <a:lnTo>
                    <a:pt x="1231493" y="140131"/>
                  </a:lnTo>
                  <a:lnTo>
                    <a:pt x="1232852" y="137337"/>
                  </a:lnTo>
                  <a:lnTo>
                    <a:pt x="1236052" y="130695"/>
                  </a:lnTo>
                  <a:lnTo>
                    <a:pt x="1236916" y="120319"/>
                  </a:lnTo>
                  <a:close/>
                </a:path>
                <a:path w="1437004" h="1264920">
                  <a:moveTo>
                    <a:pt x="1395069" y="623963"/>
                  </a:moveTo>
                  <a:lnTo>
                    <a:pt x="1391450" y="605180"/>
                  </a:lnTo>
                  <a:lnTo>
                    <a:pt x="1376946" y="592861"/>
                  </a:lnTo>
                  <a:lnTo>
                    <a:pt x="1356487" y="595515"/>
                  </a:lnTo>
                  <a:lnTo>
                    <a:pt x="1311033" y="622388"/>
                  </a:lnTo>
                  <a:lnTo>
                    <a:pt x="1265440" y="649046"/>
                  </a:lnTo>
                  <a:lnTo>
                    <a:pt x="1219733" y="675462"/>
                  </a:lnTo>
                  <a:lnTo>
                    <a:pt x="1173886" y="701675"/>
                  </a:lnTo>
                  <a:lnTo>
                    <a:pt x="1127912" y="727646"/>
                  </a:lnTo>
                  <a:lnTo>
                    <a:pt x="1081811" y="753402"/>
                  </a:lnTo>
                  <a:lnTo>
                    <a:pt x="1035596" y="778929"/>
                  </a:lnTo>
                  <a:lnTo>
                    <a:pt x="989241" y="804214"/>
                  </a:lnTo>
                  <a:lnTo>
                    <a:pt x="942759" y="829284"/>
                  </a:lnTo>
                  <a:lnTo>
                    <a:pt x="896162" y="854125"/>
                  </a:lnTo>
                  <a:lnTo>
                    <a:pt x="853249" y="876731"/>
                  </a:lnTo>
                  <a:lnTo>
                    <a:pt x="810234" y="899160"/>
                  </a:lnTo>
                  <a:lnTo>
                    <a:pt x="767118" y="921385"/>
                  </a:lnTo>
                  <a:lnTo>
                    <a:pt x="723900" y="943419"/>
                  </a:lnTo>
                  <a:lnTo>
                    <a:pt x="680593" y="965263"/>
                  </a:lnTo>
                  <a:lnTo>
                    <a:pt x="637184" y="986917"/>
                  </a:lnTo>
                  <a:lnTo>
                    <a:pt x="593674" y="1008380"/>
                  </a:lnTo>
                  <a:lnTo>
                    <a:pt x="550075" y="1029639"/>
                  </a:lnTo>
                  <a:lnTo>
                    <a:pt x="506387" y="1050709"/>
                  </a:lnTo>
                  <a:lnTo>
                    <a:pt x="462597" y="1071575"/>
                  </a:lnTo>
                  <a:lnTo>
                    <a:pt x="418719" y="1092263"/>
                  </a:lnTo>
                  <a:lnTo>
                    <a:pt x="373164" y="1113485"/>
                  </a:lnTo>
                  <a:lnTo>
                    <a:pt x="327507" y="1134491"/>
                  </a:lnTo>
                  <a:lnTo>
                    <a:pt x="281749" y="1155293"/>
                  </a:lnTo>
                  <a:lnTo>
                    <a:pt x="235902" y="1175893"/>
                  </a:lnTo>
                  <a:lnTo>
                    <a:pt x="189966" y="1196289"/>
                  </a:lnTo>
                  <a:lnTo>
                    <a:pt x="143941" y="1216469"/>
                  </a:lnTo>
                  <a:lnTo>
                    <a:pt x="136080" y="1222883"/>
                  </a:lnTo>
                  <a:lnTo>
                    <a:pt x="131914" y="1232306"/>
                  </a:lnTo>
                  <a:lnTo>
                    <a:pt x="131419" y="1242771"/>
                  </a:lnTo>
                  <a:lnTo>
                    <a:pt x="134543" y="1252283"/>
                  </a:lnTo>
                  <a:lnTo>
                    <a:pt x="141605" y="1260195"/>
                  </a:lnTo>
                  <a:lnTo>
                    <a:pt x="150495" y="1264119"/>
                  </a:lnTo>
                  <a:lnTo>
                    <a:pt x="160362" y="1264475"/>
                  </a:lnTo>
                  <a:lnTo>
                    <a:pt x="170357" y="1261668"/>
                  </a:lnTo>
                  <a:lnTo>
                    <a:pt x="219138" y="1240269"/>
                  </a:lnTo>
                  <a:lnTo>
                    <a:pt x="267830" y="1218641"/>
                  </a:lnTo>
                  <a:lnTo>
                    <a:pt x="316407" y="1196771"/>
                  </a:lnTo>
                  <a:lnTo>
                    <a:pt x="364883" y="1174673"/>
                  </a:lnTo>
                  <a:lnTo>
                    <a:pt x="413245" y="1152334"/>
                  </a:lnTo>
                  <a:lnTo>
                    <a:pt x="461505" y="1129779"/>
                  </a:lnTo>
                  <a:lnTo>
                    <a:pt x="509651" y="1106970"/>
                  </a:lnTo>
                  <a:lnTo>
                    <a:pt x="557695" y="1083945"/>
                  </a:lnTo>
                  <a:lnTo>
                    <a:pt x="605612" y="1060678"/>
                  </a:lnTo>
                  <a:lnTo>
                    <a:pt x="653427" y="1037170"/>
                  </a:lnTo>
                  <a:lnTo>
                    <a:pt x="701078" y="1013460"/>
                  </a:lnTo>
                  <a:lnTo>
                    <a:pt x="748614" y="989507"/>
                  </a:lnTo>
                  <a:lnTo>
                    <a:pt x="796036" y="965327"/>
                  </a:lnTo>
                  <a:lnTo>
                    <a:pt x="843330" y="940904"/>
                  </a:lnTo>
                  <a:lnTo>
                    <a:pt x="890511" y="916266"/>
                  </a:lnTo>
                  <a:lnTo>
                    <a:pt x="937564" y="891387"/>
                  </a:lnTo>
                  <a:lnTo>
                    <a:pt x="984491" y="866267"/>
                  </a:lnTo>
                  <a:lnTo>
                    <a:pt x="1031303" y="840930"/>
                  </a:lnTo>
                  <a:lnTo>
                    <a:pt x="1077976" y="815352"/>
                  </a:lnTo>
                  <a:lnTo>
                    <a:pt x="1124534" y="789546"/>
                  </a:lnTo>
                  <a:lnTo>
                    <a:pt x="1167879" y="765238"/>
                  </a:lnTo>
                  <a:lnTo>
                    <a:pt x="1211122" y="740740"/>
                  </a:lnTo>
                  <a:lnTo>
                    <a:pt x="1254239" y="716026"/>
                  </a:lnTo>
                  <a:lnTo>
                    <a:pt x="1297254" y="691121"/>
                  </a:lnTo>
                  <a:lnTo>
                    <a:pt x="1340142" y="666013"/>
                  </a:lnTo>
                  <a:lnTo>
                    <a:pt x="1382915" y="640715"/>
                  </a:lnTo>
                  <a:lnTo>
                    <a:pt x="1395069" y="623963"/>
                  </a:lnTo>
                  <a:close/>
                </a:path>
                <a:path w="1437004" h="1264920">
                  <a:moveTo>
                    <a:pt x="1436801" y="375831"/>
                  </a:moveTo>
                  <a:lnTo>
                    <a:pt x="1433334" y="357428"/>
                  </a:lnTo>
                  <a:lnTo>
                    <a:pt x="1418615" y="344754"/>
                  </a:lnTo>
                  <a:lnTo>
                    <a:pt x="1397609" y="346290"/>
                  </a:lnTo>
                  <a:lnTo>
                    <a:pt x="1129334" y="482231"/>
                  </a:lnTo>
                  <a:lnTo>
                    <a:pt x="860412" y="616902"/>
                  </a:lnTo>
                  <a:lnTo>
                    <a:pt x="590550" y="750430"/>
                  </a:lnTo>
                  <a:lnTo>
                    <a:pt x="320052" y="882650"/>
                  </a:lnTo>
                  <a:lnTo>
                    <a:pt x="56527" y="1009942"/>
                  </a:lnTo>
                  <a:lnTo>
                    <a:pt x="12547" y="1031036"/>
                  </a:lnTo>
                  <a:lnTo>
                    <a:pt x="4749" y="1037602"/>
                  </a:lnTo>
                  <a:lnTo>
                    <a:pt x="558" y="1046937"/>
                  </a:lnTo>
                  <a:lnTo>
                    <a:pt x="0" y="1057275"/>
                  </a:lnTo>
                  <a:lnTo>
                    <a:pt x="3162" y="1066863"/>
                  </a:lnTo>
                  <a:lnTo>
                    <a:pt x="10172" y="1074686"/>
                  </a:lnTo>
                  <a:lnTo>
                    <a:pt x="19126" y="1078738"/>
                  </a:lnTo>
                  <a:lnTo>
                    <a:pt x="29044" y="1079195"/>
                  </a:lnTo>
                  <a:lnTo>
                    <a:pt x="38976" y="1076236"/>
                  </a:lnTo>
                  <a:lnTo>
                    <a:pt x="310337" y="945400"/>
                  </a:lnTo>
                  <a:lnTo>
                    <a:pt x="581088" y="813269"/>
                  </a:lnTo>
                  <a:lnTo>
                    <a:pt x="850912" y="679970"/>
                  </a:lnTo>
                  <a:lnTo>
                    <a:pt x="1120089" y="545401"/>
                  </a:lnTo>
                  <a:lnTo>
                    <a:pt x="1380667" y="413575"/>
                  </a:lnTo>
                  <a:lnTo>
                    <a:pt x="1424038" y="391490"/>
                  </a:lnTo>
                  <a:lnTo>
                    <a:pt x="1436801" y="375831"/>
                  </a:lnTo>
                  <a:close/>
                </a:path>
              </a:pathLst>
            </a:custGeom>
            <a:solidFill>
              <a:srgbClr val="DADADA"/>
            </a:solidFill>
          </p:spPr>
          <p:txBody>
            <a:bodyPr wrap="square" lIns="0" tIns="0" rIns="0" bIns="0" rtlCol="0"/>
            <a:lstStyle/>
            <a:p>
              <a:endParaRPr lang="en-US" noProof="0" dirty="0"/>
            </a:p>
          </p:txBody>
        </p:sp>
      </p:grpSp>
      <p:pic>
        <p:nvPicPr>
          <p:cNvPr id="33" name="object 16">
            <a:extLst>
              <a:ext uri="{FF2B5EF4-FFF2-40B4-BE49-F238E27FC236}">
                <a16:creationId xmlns:a16="http://schemas.microsoft.com/office/drawing/2014/main" id="{174D7FD0-6AE7-A28F-0C84-6D986C06CA59}"/>
              </a:ext>
            </a:extLst>
          </p:cNvPr>
          <p:cNvPicPr/>
          <p:nvPr/>
        </p:nvPicPr>
        <p:blipFill>
          <a:blip r:embed="rId7" cstate="print"/>
          <a:stretch>
            <a:fillRect/>
          </a:stretch>
        </p:blipFill>
        <p:spPr>
          <a:xfrm>
            <a:off x="2522638" y="2277268"/>
            <a:ext cx="17415904" cy="9023831"/>
          </a:xfrm>
          <a:prstGeom prst="rect">
            <a:avLst/>
          </a:prstGeom>
        </p:spPr>
      </p:pic>
      <p:sp>
        <p:nvSpPr>
          <p:cNvPr id="26" name="object 13">
            <a:extLst>
              <a:ext uri="{FF2B5EF4-FFF2-40B4-BE49-F238E27FC236}">
                <a16:creationId xmlns:a16="http://schemas.microsoft.com/office/drawing/2014/main" id="{6D87F160-900F-D310-1BFF-72FCBDC9F734}"/>
              </a:ext>
            </a:extLst>
          </p:cNvPr>
          <p:cNvSpPr txBox="1"/>
          <p:nvPr/>
        </p:nvSpPr>
        <p:spPr>
          <a:xfrm>
            <a:off x="11230590" y="3687938"/>
            <a:ext cx="8889567" cy="4025717"/>
          </a:xfrm>
          <a:prstGeom prst="rect">
            <a:avLst/>
          </a:prstGeom>
        </p:spPr>
        <p:txBody>
          <a:bodyPr vert="horz" wrap="square" lIns="0" tIns="16510" rIns="0" bIns="0" rtlCol="0">
            <a:spAutoFit/>
          </a:bodyPr>
          <a:lstStyle/>
          <a:p>
            <a:pPr marL="12700">
              <a:lnSpc>
                <a:spcPts val="10600"/>
              </a:lnSpc>
            </a:pPr>
            <a:endParaRPr lang="en-US" sz="8000" b="1" spc="-150" noProof="0" dirty="0">
              <a:latin typeface="Calibri"/>
              <a:cs typeface="Calibri"/>
            </a:endParaRPr>
          </a:p>
          <a:p>
            <a:pPr marL="12700">
              <a:lnSpc>
                <a:spcPts val="10600"/>
              </a:lnSpc>
            </a:pPr>
            <a:r>
              <a:rPr lang="en-US" sz="12000" b="1" spc="-150" noProof="0" dirty="0">
                <a:latin typeface="Calibri"/>
                <a:cs typeface="Calibri"/>
              </a:rPr>
              <a:t>  CAREER</a:t>
            </a:r>
            <a:endParaRPr lang="en-US" sz="8000" b="1" spc="-150" noProof="0" dirty="0">
              <a:latin typeface="Calibri"/>
              <a:cs typeface="Calibri"/>
            </a:endParaRPr>
          </a:p>
          <a:p>
            <a:pPr marL="12700">
              <a:lnSpc>
                <a:spcPts val="10600"/>
              </a:lnSpc>
            </a:pPr>
            <a:r>
              <a:rPr lang="en-US" sz="8000" b="1" spc="-150" noProof="0" dirty="0">
                <a:latin typeface="Calibri"/>
                <a:cs typeface="Calibri"/>
              </a:rPr>
              <a:t> in CYBERSECURITY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US" sz="3700" noProof="0" dirty="0"/>
              <a:t>You are at the airport before boarding your flight. You have no battery on your phone. There are public computers available for passengers to surf the Internet. You want to pass the time and go on your </a:t>
            </a:r>
            <a:r>
              <a:rPr lang="en-US" sz="3700" noProof="0" dirty="0" err="1"/>
              <a:t>favourite</a:t>
            </a:r>
            <a:r>
              <a:rPr lang="en-US" sz="3700" noProof="0" dirty="0"/>
              <a:t> social network.</a:t>
            </a:r>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lang="en-US" noProof="0" dirty="0"/>
          </a:p>
        </p:txBody>
      </p:sp>
      <p:sp>
        <p:nvSpPr>
          <p:cNvPr id="5" name="object 5"/>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US" sz="3700" b="1" spc="165" noProof="0"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en-US" sz="3700" spc="165" noProof="0" dirty="0">
                <a:solidFill>
                  <a:srgbClr val="231F20"/>
                </a:solidFill>
                <a:latin typeface="Calibri"/>
                <a:cs typeface="Calibri"/>
              </a:rPr>
              <a:t>Is it safe</a:t>
            </a:r>
            <a:r>
              <a:rPr lang="en-US" sz="3700" spc="-50" noProof="0" dirty="0">
                <a:solidFill>
                  <a:srgbClr val="231F20"/>
                </a:solidFill>
                <a:latin typeface="Calibri"/>
                <a:cs typeface="Calibri"/>
              </a:rPr>
              <a:t>?</a:t>
            </a:r>
            <a:endParaRPr lang="en-US" sz="3700" noProof="0" dirty="0">
              <a:latin typeface="Calibri"/>
              <a:cs typeface="Calibri"/>
            </a:endParaRPr>
          </a:p>
          <a:p>
            <a:pPr marL="12386945">
              <a:lnSpc>
                <a:spcPts val="8835"/>
              </a:lnSpc>
            </a:pPr>
            <a:r>
              <a:rPr lang="en-US" sz="12375" b="1" spc="-367" baseline="-11111" noProof="0" dirty="0">
                <a:solidFill>
                  <a:srgbClr val="FFB542"/>
                </a:solidFill>
                <a:latin typeface="Calibri"/>
                <a:cs typeface="Calibri"/>
              </a:rPr>
              <a:t>A</a:t>
            </a:r>
            <a:r>
              <a:rPr lang="en-US" sz="12375" spc="-615" baseline="-11111" noProof="0" dirty="0">
                <a:solidFill>
                  <a:srgbClr val="FFB542"/>
                </a:solidFill>
                <a:latin typeface="Calibri"/>
                <a:cs typeface="Calibri"/>
              </a:rPr>
              <a:t> </a:t>
            </a:r>
            <a:r>
              <a:rPr lang="en-US" sz="3700" spc="40" noProof="0" dirty="0">
                <a:solidFill>
                  <a:srgbClr val="231F20"/>
                </a:solidFill>
                <a:latin typeface="Calibri"/>
                <a:cs typeface="Calibri"/>
              </a:rPr>
              <a:t>Yes</a:t>
            </a:r>
            <a:endParaRPr lang="en-US" sz="3700" noProof="0" dirty="0">
              <a:latin typeface="Calibri"/>
              <a:cs typeface="Calibri"/>
            </a:endParaRPr>
          </a:p>
          <a:p>
            <a:pPr marL="12309475">
              <a:lnSpc>
                <a:spcPct val="100000"/>
              </a:lnSpc>
              <a:spcBef>
                <a:spcPts val="4025"/>
              </a:spcBef>
            </a:pPr>
            <a:r>
              <a:rPr lang="en-US" sz="12375" b="1" spc="-540" baseline="-11111" noProof="0" dirty="0">
                <a:solidFill>
                  <a:srgbClr val="FFB542"/>
                </a:solidFill>
                <a:latin typeface="Calibri"/>
                <a:cs typeface="Calibri"/>
              </a:rPr>
              <a:t>B</a:t>
            </a:r>
            <a:r>
              <a:rPr lang="en-US" sz="12375" spc="-622" baseline="-11111" noProof="0" dirty="0">
                <a:solidFill>
                  <a:srgbClr val="FFB542"/>
                </a:solidFill>
                <a:latin typeface="Calibri"/>
                <a:cs typeface="Calibri"/>
              </a:rPr>
              <a:t> </a:t>
            </a:r>
            <a:r>
              <a:rPr lang="en-US" sz="3700" spc="30" noProof="0" dirty="0">
                <a:solidFill>
                  <a:srgbClr val="231F20"/>
                </a:solidFill>
                <a:latin typeface="Calibri"/>
                <a:cs typeface="Calibri"/>
              </a:rPr>
              <a:t>No</a:t>
            </a:r>
            <a:endParaRPr lang="en-US" sz="3700" noProof="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US" sz="3700" noProof="0" dirty="0"/>
              <a:t>You are at the airport before boarding your flight. You have no battery on your phone. There are public computers available for passengers to surf the Internet. You want to pass the time and go on your </a:t>
            </a:r>
            <a:r>
              <a:rPr lang="en-US" sz="3700" noProof="0" dirty="0" err="1"/>
              <a:t>favourite</a:t>
            </a:r>
            <a:r>
              <a:rPr lang="en-US" sz="3700" noProof="0" dirty="0"/>
              <a:t> social network.</a:t>
            </a:r>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4459469" y="801687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grpSp>
        <p:nvGrpSpPr>
          <p:cNvPr id="6" name="object 6">
            <a:extLst>
              <a:ext uri="{FF2B5EF4-FFF2-40B4-BE49-F238E27FC236}">
                <a16:creationId xmlns:a16="http://schemas.microsoft.com/office/drawing/2014/main" id="{0851BD4A-BE19-9138-CDB8-598FF7B16CA7}"/>
              </a:ext>
            </a:extLst>
          </p:cNvPr>
          <p:cNvGrpSpPr/>
          <p:nvPr/>
        </p:nvGrpSpPr>
        <p:grpSpPr>
          <a:xfrm>
            <a:off x="15808526" y="9164552"/>
            <a:ext cx="622300" cy="766445"/>
            <a:chOff x="16386801" y="9132918"/>
            <a:chExt cx="622300" cy="766445"/>
          </a:xfrm>
        </p:grpSpPr>
        <p:sp>
          <p:nvSpPr>
            <p:cNvPr id="7" name="object 7">
              <a:extLst>
                <a:ext uri="{FF2B5EF4-FFF2-40B4-BE49-F238E27FC236}">
                  <a16:creationId xmlns:a16="http://schemas.microsoft.com/office/drawing/2014/main" id="{7618EE8A-11AB-22A7-51F2-3831E259B80A}"/>
                </a:ext>
              </a:extLst>
            </p:cNvPr>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8" name="object 8">
              <a:extLst>
                <a:ext uri="{FF2B5EF4-FFF2-40B4-BE49-F238E27FC236}">
                  <a16:creationId xmlns:a16="http://schemas.microsoft.com/office/drawing/2014/main" id="{F8E3CEC2-34ED-625B-8D24-138173C194BA}"/>
                </a:ext>
              </a:extLst>
            </p:cNvPr>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
        <p:nvSpPr>
          <p:cNvPr id="9" name="object 5">
            <a:extLst>
              <a:ext uri="{FF2B5EF4-FFF2-40B4-BE49-F238E27FC236}">
                <a16:creationId xmlns:a16="http://schemas.microsoft.com/office/drawing/2014/main" id="{CE385CEE-EB4F-DAD8-C626-8982BACE79DA}"/>
              </a:ext>
            </a:extLst>
          </p:cNvPr>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US" sz="3700" b="1" spc="165" noProof="0"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en-US" sz="3700" spc="165" noProof="0" dirty="0">
                <a:solidFill>
                  <a:srgbClr val="231F20"/>
                </a:solidFill>
                <a:latin typeface="Calibri"/>
                <a:cs typeface="Calibri"/>
              </a:rPr>
              <a:t>Is it safe</a:t>
            </a:r>
            <a:r>
              <a:rPr lang="en-US" sz="3700" spc="-50" noProof="0" dirty="0">
                <a:solidFill>
                  <a:srgbClr val="231F20"/>
                </a:solidFill>
                <a:latin typeface="Calibri"/>
                <a:cs typeface="Calibri"/>
              </a:rPr>
              <a:t>?</a:t>
            </a:r>
            <a:endParaRPr lang="en-US" sz="3700" noProof="0" dirty="0">
              <a:latin typeface="Calibri"/>
              <a:cs typeface="Calibri"/>
            </a:endParaRPr>
          </a:p>
          <a:p>
            <a:pPr marL="12386945">
              <a:lnSpc>
                <a:spcPts val="8835"/>
              </a:lnSpc>
            </a:pPr>
            <a:r>
              <a:rPr lang="en-US" sz="12375" b="1" spc="-367" baseline="-11111" noProof="0" dirty="0">
                <a:solidFill>
                  <a:srgbClr val="FFB542"/>
                </a:solidFill>
                <a:latin typeface="Calibri"/>
                <a:cs typeface="Calibri"/>
              </a:rPr>
              <a:t>A</a:t>
            </a:r>
            <a:r>
              <a:rPr lang="en-US" sz="12375" spc="-615" baseline="-11111" noProof="0" dirty="0">
                <a:solidFill>
                  <a:srgbClr val="FFB542"/>
                </a:solidFill>
                <a:latin typeface="Calibri"/>
                <a:cs typeface="Calibri"/>
              </a:rPr>
              <a:t> </a:t>
            </a:r>
            <a:r>
              <a:rPr lang="en-US" sz="3700" spc="40" noProof="0" dirty="0">
                <a:solidFill>
                  <a:srgbClr val="231F20"/>
                </a:solidFill>
                <a:latin typeface="Calibri"/>
                <a:cs typeface="Calibri"/>
              </a:rPr>
              <a:t>Yes</a:t>
            </a:r>
            <a:endParaRPr lang="en-US" sz="3700" noProof="0" dirty="0">
              <a:latin typeface="Calibri"/>
              <a:cs typeface="Calibri"/>
            </a:endParaRPr>
          </a:p>
          <a:p>
            <a:pPr marL="12309475">
              <a:lnSpc>
                <a:spcPct val="100000"/>
              </a:lnSpc>
              <a:spcBef>
                <a:spcPts val="4025"/>
              </a:spcBef>
            </a:pPr>
            <a:r>
              <a:rPr kumimoji="0" lang="en-US" sz="12375" b="1" i="0" u="none" strike="noStrike" kern="0" cap="none" spc="-540" normalizeH="0" baseline="-11111" noProof="0" dirty="0">
                <a:ln>
                  <a:noFill/>
                </a:ln>
                <a:solidFill>
                  <a:prstClr val="white"/>
                </a:solidFill>
                <a:effectLst/>
                <a:uLnTx/>
                <a:uFillTx/>
                <a:latin typeface="Calibri"/>
                <a:ea typeface="+mn-ea"/>
                <a:cs typeface="Calibri"/>
              </a:rPr>
              <a:t>B</a:t>
            </a:r>
            <a:r>
              <a:rPr lang="en-US" sz="12375" spc="-622" baseline="-11111" noProof="0" dirty="0">
                <a:solidFill>
                  <a:srgbClr val="FFB542"/>
                </a:solidFill>
                <a:latin typeface="Calibri"/>
                <a:cs typeface="Calibri"/>
              </a:rPr>
              <a:t> </a:t>
            </a:r>
            <a:r>
              <a:rPr lang="en-US" sz="3700" spc="30" noProof="0" dirty="0">
                <a:solidFill>
                  <a:srgbClr val="231F20"/>
                </a:solidFill>
                <a:latin typeface="Calibri"/>
                <a:cs typeface="Calibri"/>
              </a:rPr>
              <a:t>No</a:t>
            </a:r>
            <a:endParaRPr lang="en-US" sz="3700" noProof="0" dirty="0">
              <a:latin typeface="Calibri"/>
              <a:cs typeface="Calibri"/>
            </a:endParaRPr>
          </a:p>
        </p:txBody>
      </p:sp>
    </p:spTree>
    <p:extLst>
      <p:ext uri="{BB962C8B-B14F-4D97-AF65-F5344CB8AC3E}">
        <p14:creationId xmlns:p14="http://schemas.microsoft.com/office/powerpoint/2010/main" val="3053282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en-US" sz="7400" noProof="0" dirty="0"/>
              <a:t>FOR GOOD DIGITAL HYGIENE</a:t>
            </a:r>
          </a:p>
        </p:txBody>
      </p:sp>
      <p:grpSp>
        <p:nvGrpSpPr>
          <p:cNvPr id="4" name="object 4"/>
          <p:cNvGrpSpPr/>
          <p:nvPr/>
        </p:nvGrpSpPr>
        <p:grpSpPr>
          <a:xfrm>
            <a:off x="5667054" y="4690542"/>
            <a:ext cx="4431030" cy="4808150"/>
            <a:chOff x="5448489" y="4844487"/>
            <a:chExt cx="4431030" cy="48081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lang="en-US" noProof="0" dirty="0"/>
            </a:p>
          </p:txBody>
        </p:sp>
        <p:sp>
          <p:nvSpPr>
            <p:cNvPr id="6" name="object 6">
              <a:hlinkClick r:id="rId3"/>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lang="en-US" noProof="0" dirty="0"/>
            </a:p>
          </p:txBody>
        </p:sp>
        <p:sp>
          <p:nvSpPr>
            <p:cNvPr id="7" name="object 7">
              <a:hlinkClick r:id="rId3"/>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lang="en-US" noProof="0" dirty="0"/>
            </a:p>
          </p:txBody>
        </p:sp>
        <p:sp>
          <p:nvSpPr>
            <p:cNvPr id="8" name="object 8">
              <a:hlinkClick r:id="rId4"/>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BECB0"/>
            </a:solidFill>
          </p:spPr>
          <p:txBody>
            <a:bodyPr wrap="square" lIns="0" tIns="0" rIns="0" bIns="0" rtlCol="0"/>
            <a:lstStyle/>
            <a:p>
              <a:endParaRPr lang="en-US" noProof="0" dirty="0"/>
            </a:p>
          </p:txBody>
        </p:sp>
        <p:sp>
          <p:nvSpPr>
            <p:cNvPr id="9" name="object 9">
              <a:hlinkClick r:id="rId3"/>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lang="en-US" noProof="0" dirty="0"/>
            </a:p>
          </p:txBody>
        </p:sp>
      </p:grpSp>
      <p:sp>
        <p:nvSpPr>
          <p:cNvPr id="12" name="object 12"/>
          <p:cNvSpPr txBox="1"/>
          <p:nvPr/>
        </p:nvSpPr>
        <p:spPr>
          <a:xfrm>
            <a:off x="10983213" y="2437645"/>
            <a:ext cx="7616825" cy="6735177"/>
          </a:xfrm>
          <a:prstGeom prst="rect">
            <a:avLst/>
          </a:prstGeom>
        </p:spPr>
        <p:txBody>
          <a:bodyPr vert="horz" wrap="square" lIns="0" tIns="15240" rIns="0" bIns="0" rtlCol="0">
            <a:spAutoFit/>
          </a:bodyPr>
          <a:lstStyle/>
          <a:p>
            <a:pPr marL="12700" marR="349885">
              <a:lnSpc>
                <a:spcPts val="2580"/>
              </a:lnSpc>
              <a:spcBef>
                <a:spcPts val="2600"/>
              </a:spcBef>
            </a:pPr>
            <a:r>
              <a:rPr lang="en-US" sz="2450" b="1" noProof="0" dirty="0">
                <a:solidFill>
                  <a:srgbClr val="231F20"/>
                </a:solidFill>
                <a:latin typeface="Calibri"/>
                <a:cs typeface="Calibri"/>
              </a:rPr>
              <a:t>Choose your passwords carefully</a:t>
            </a:r>
          </a:p>
          <a:p>
            <a:pPr marL="12700" marR="349885">
              <a:lnSpc>
                <a:spcPts val="2580"/>
              </a:lnSpc>
              <a:spcBef>
                <a:spcPts val="2600"/>
              </a:spcBef>
            </a:pPr>
            <a:r>
              <a:rPr lang="en-US" sz="2450" b="1" spc="90" noProof="0" dirty="0">
                <a:solidFill>
                  <a:srgbClr val="231F20"/>
                </a:solidFill>
                <a:latin typeface="Calibri"/>
                <a:cs typeface="Calibri"/>
              </a:rPr>
              <a:t>Regularly install updates</a:t>
            </a:r>
            <a:r>
              <a:rPr lang="en-US" sz="2450" b="1" spc="125" noProof="0" dirty="0">
                <a:solidFill>
                  <a:srgbClr val="231F20"/>
                </a:solidFill>
                <a:latin typeface="Calibri"/>
                <a:cs typeface="Calibri"/>
              </a:rPr>
              <a:t> on your devices</a:t>
            </a:r>
          </a:p>
          <a:p>
            <a:pPr marL="12700" marR="349885">
              <a:lnSpc>
                <a:spcPts val="2580"/>
              </a:lnSpc>
              <a:spcBef>
                <a:spcPts val="2600"/>
              </a:spcBef>
            </a:pPr>
            <a:r>
              <a:rPr lang="en-US" sz="2450" spc="65" noProof="0" dirty="0">
                <a:solidFill>
                  <a:srgbClr val="231F20"/>
                </a:solidFill>
                <a:latin typeface="Calibri"/>
                <a:cs typeface="Calibri"/>
              </a:rPr>
              <a:t>Make </a:t>
            </a:r>
            <a:r>
              <a:rPr lang="en-US" sz="2450" b="1" spc="65" noProof="0" dirty="0">
                <a:solidFill>
                  <a:srgbClr val="231F20"/>
                </a:solidFill>
                <a:latin typeface="Calibri"/>
                <a:cs typeface="Calibri"/>
              </a:rPr>
              <a:t>regular</a:t>
            </a:r>
            <a:r>
              <a:rPr lang="en-US" sz="2450" spc="65" noProof="0" dirty="0">
                <a:solidFill>
                  <a:srgbClr val="231F20"/>
                </a:solidFill>
                <a:latin typeface="Calibri"/>
                <a:cs typeface="Calibri"/>
              </a:rPr>
              <a:t> backups of your data</a:t>
            </a:r>
          </a:p>
          <a:p>
            <a:pPr marL="12700" marR="339090">
              <a:lnSpc>
                <a:spcPts val="2580"/>
              </a:lnSpc>
              <a:spcBef>
                <a:spcPts val="2600"/>
              </a:spcBef>
            </a:pPr>
            <a:r>
              <a:rPr lang="en-US" sz="2450" b="1" spc="65" noProof="0" dirty="0">
                <a:solidFill>
                  <a:srgbClr val="231F20"/>
                </a:solidFill>
                <a:latin typeface="Calibri"/>
                <a:cs typeface="Calibri"/>
              </a:rPr>
              <a:t>Securing</a:t>
            </a:r>
            <a:r>
              <a:rPr lang="en-US" sz="2450" spc="65" noProof="0" dirty="0">
                <a:solidFill>
                  <a:srgbClr val="231F20"/>
                </a:solidFill>
                <a:latin typeface="Calibri"/>
                <a:cs typeface="Calibri"/>
              </a:rPr>
              <a:t> your Wi-Fi access</a:t>
            </a:r>
          </a:p>
          <a:p>
            <a:pPr marL="12700" marR="339090">
              <a:lnSpc>
                <a:spcPts val="2580"/>
              </a:lnSpc>
              <a:spcBef>
                <a:spcPts val="2600"/>
              </a:spcBef>
            </a:pPr>
            <a:r>
              <a:rPr lang="en-US" sz="2450" spc="65" noProof="0" dirty="0">
                <a:solidFill>
                  <a:srgbClr val="231F20"/>
                </a:solidFill>
                <a:latin typeface="Calibri"/>
                <a:cs typeface="Calibri"/>
              </a:rPr>
              <a:t>Be as </a:t>
            </a:r>
            <a:r>
              <a:rPr lang="en-US" sz="2450" b="1" spc="65" noProof="0" dirty="0">
                <a:solidFill>
                  <a:srgbClr val="231F20"/>
                </a:solidFill>
                <a:latin typeface="Calibri"/>
                <a:cs typeface="Calibri"/>
              </a:rPr>
              <a:t>careful</a:t>
            </a:r>
            <a:r>
              <a:rPr lang="en-US" sz="2450" spc="65" noProof="0" dirty="0">
                <a:solidFill>
                  <a:srgbClr val="231F20"/>
                </a:solidFill>
                <a:latin typeface="Calibri"/>
                <a:cs typeface="Calibri"/>
              </a:rPr>
              <a:t> with your smartphone or tablet as with your computer</a:t>
            </a:r>
          </a:p>
          <a:p>
            <a:pPr algn="l"/>
            <a:endParaRPr lang="en-US" sz="2450" spc="65" noProof="0" dirty="0">
              <a:solidFill>
                <a:srgbClr val="231F20"/>
              </a:solidFill>
              <a:latin typeface="Calibri"/>
              <a:cs typeface="Calibri"/>
            </a:endParaRPr>
          </a:p>
          <a:p>
            <a:pPr algn="l"/>
            <a:r>
              <a:rPr lang="en-US" sz="2450" b="0" i="0" noProof="0" dirty="0">
                <a:solidFill>
                  <a:srgbClr val="1B1E25"/>
                </a:solidFill>
                <a:effectLst/>
                <a:latin typeface="-apple-system"/>
              </a:rPr>
              <a:t>Be </a:t>
            </a:r>
            <a:r>
              <a:rPr lang="en-US" sz="2450" b="1" i="0" noProof="0" dirty="0">
                <a:solidFill>
                  <a:srgbClr val="1B1E25"/>
                </a:solidFill>
                <a:effectLst/>
                <a:latin typeface="-apple-system"/>
              </a:rPr>
              <a:t>careful</a:t>
            </a:r>
            <a:r>
              <a:rPr lang="en-US" sz="2450" b="0" i="0" noProof="0" dirty="0">
                <a:solidFill>
                  <a:srgbClr val="1B1E25"/>
                </a:solidFill>
                <a:effectLst/>
                <a:latin typeface="-apple-system"/>
              </a:rPr>
              <a:t> when using your email</a:t>
            </a:r>
          </a:p>
          <a:p>
            <a:pPr algn="l"/>
            <a:br>
              <a:rPr lang="en-US" sz="2450" noProof="0" dirty="0">
                <a:latin typeface="Calibri" panose="020F0502020204030204" pitchFamily="34" charset="0"/>
                <a:cs typeface="Calibri" panose="020F0502020204030204" pitchFamily="34" charset="0"/>
              </a:rPr>
            </a:br>
            <a:r>
              <a:rPr lang="en-US" sz="2450" noProof="0" dirty="0">
                <a:latin typeface="Calibri" panose="020F0502020204030204" pitchFamily="34" charset="0"/>
                <a:cs typeface="Calibri" panose="020F0502020204030204" pitchFamily="34" charset="0"/>
              </a:rPr>
              <a:t>Download your apps from the </a:t>
            </a:r>
            <a:r>
              <a:rPr lang="en-US" sz="2450" b="1" noProof="0" dirty="0">
                <a:latin typeface="Calibri" panose="020F0502020204030204" pitchFamily="34" charset="0"/>
                <a:cs typeface="Calibri" panose="020F0502020204030204" pitchFamily="34" charset="0"/>
              </a:rPr>
              <a:t>official websites</a:t>
            </a:r>
          </a:p>
          <a:p>
            <a:pPr algn="l"/>
            <a:endParaRPr lang="en-US" sz="2400" b="0" i="0" noProof="0" dirty="0">
              <a:solidFill>
                <a:srgbClr val="1B1E25"/>
              </a:solidFill>
              <a:effectLst/>
              <a:latin typeface="-apple-system"/>
            </a:endParaRPr>
          </a:p>
          <a:p>
            <a:pPr algn="l"/>
            <a:r>
              <a:rPr lang="en-US" sz="2450" b="0" i="0" noProof="0" dirty="0">
                <a:solidFill>
                  <a:srgbClr val="1B1E25"/>
                </a:solidFill>
                <a:effectLst/>
                <a:latin typeface="Calibri" panose="020F0502020204030204" pitchFamily="34" charset="0"/>
                <a:cs typeface="Calibri" panose="020F0502020204030204" pitchFamily="34" charset="0"/>
              </a:rPr>
              <a:t>Be </a:t>
            </a:r>
            <a:r>
              <a:rPr lang="en-US" sz="2450" b="1" i="0" noProof="0" dirty="0">
                <a:solidFill>
                  <a:srgbClr val="1B1E25"/>
                </a:solidFill>
                <a:effectLst/>
                <a:latin typeface="Calibri" panose="020F0502020204030204" pitchFamily="34" charset="0"/>
                <a:cs typeface="Calibri" panose="020F0502020204030204" pitchFamily="34" charset="0"/>
              </a:rPr>
              <a:t>vigilant</a:t>
            </a:r>
            <a:r>
              <a:rPr lang="en-US" sz="2450" b="0" i="0" noProof="0" dirty="0">
                <a:solidFill>
                  <a:srgbClr val="1B1E25"/>
                </a:solidFill>
                <a:effectLst/>
                <a:latin typeface="Calibri" panose="020F0502020204030204" pitchFamily="34" charset="0"/>
                <a:cs typeface="Calibri" panose="020F0502020204030204" pitchFamily="34" charset="0"/>
              </a:rPr>
              <a:t> when paying on the Internet</a:t>
            </a:r>
          </a:p>
          <a:p>
            <a:pPr algn="l"/>
            <a:endParaRPr lang="en-US" sz="2450" spc="65" noProof="0" dirty="0">
              <a:solidFill>
                <a:srgbClr val="231F20"/>
              </a:solidFill>
              <a:latin typeface="Calibri"/>
              <a:cs typeface="Calibri"/>
            </a:endParaRPr>
          </a:p>
          <a:p>
            <a:pPr algn="l"/>
            <a:r>
              <a:rPr lang="en-US" sz="2450" b="1" spc="65" noProof="0" dirty="0">
                <a:solidFill>
                  <a:srgbClr val="231F20"/>
                </a:solidFill>
                <a:latin typeface="Calibri"/>
                <a:cs typeface="Calibri"/>
              </a:rPr>
              <a:t>Taking care of your personal and professional </a:t>
            </a:r>
            <a:r>
              <a:rPr lang="en-US" sz="2450" spc="65" noProof="0" dirty="0">
                <a:solidFill>
                  <a:srgbClr val="231F20"/>
                </a:solidFill>
                <a:latin typeface="Calibri"/>
                <a:cs typeface="Calibri"/>
              </a:rPr>
              <a:t>information and your digital identity</a:t>
            </a: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19" name="object 19"/>
          <p:cNvGrpSpPr/>
          <p:nvPr/>
        </p:nvGrpSpPr>
        <p:grpSpPr>
          <a:xfrm>
            <a:off x="10228967" y="3750513"/>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22" name="object 22"/>
          <p:cNvGrpSpPr/>
          <p:nvPr/>
        </p:nvGrpSpPr>
        <p:grpSpPr>
          <a:xfrm>
            <a:off x="10260417" y="441508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lang="en-US" noProof="0" dirty="0"/>
            </a:p>
          </p:txBody>
        </p:sp>
      </p:grpSp>
      <p:grpSp>
        <p:nvGrpSpPr>
          <p:cNvPr id="25" name="object 25"/>
          <p:cNvGrpSpPr/>
          <p:nvPr/>
        </p:nvGrpSpPr>
        <p:grpSpPr>
          <a:xfrm>
            <a:off x="10228509" y="5162845"/>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28" name="object 28"/>
          <p:cNvGrpSpPr/>
          <p:nvPr/>
        </p:nvGrpSpPr>
        <p:grpSpPr>
          <a:xfrm>
            <a:off x="10309781" y="6179461"/>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31" name="object 31"/>
          <p:cNvGrpSpPr/>
          <p:nvPr/>
        </p:nvGrpSpPr>
        <p:grpSpPr>
          <a:xfrm>
            <a:off x="10277930" y="6864603"/>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34" name="object 34"/>
          <p:cNvGrpSpPr/>
          <p:nvPr/>
        </p:nvGrpSpPr>
        <p:grpSpPr>
          <a:xfrm>
            <a:off x="10290027" y="7686213"/>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lang="en-US" noProof="0"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5"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6" cstate="print"/>
            <a:stretch>
              <a:fillRect/>
            </a:stretch>
          </p:blipFill>
          <p:spPr>
            <a:xfrm>
              <a:off x="900792" y="665402"/>
              <a:ext cx="90708" cy="160403"/>
            </a:xfrm>
            <a:prstGeom prst="rect">
              <a:avLst/>
            </a:prstGeom>
          </p:spPr>
        </p:pic>
      </p:grpSp>
      <p:sp>
        <p:nvSpPr>
          <p:cNvPr id="40" name="ZoneTexte 39">
            <a:extLst>
              <a:ext uri="{FF2B5EF4-FFF2-40B4-BE49-F238E27FC236}">
                <a16:creationId xmlns:a16="http://schemas.microsoft.com/office/drawing/2014/main" id="{8368B4E4-432C-4E4E-9B9D-77147F39FE4B}"/>
              </a:ext>
            </a:extLst>
          </p:cNvPr>
          <p:cNvSpPr txBox="1"/>
          <p:nvPr/>
        </p:nvSpPr>
        <p:spPr>
          <a:xfrm>
            <a:off x="6996963" y="5808659"/>
            <a:ext cx="1704728" cy="1938992"/>
          </a:xfrm>
          <a:prstGeom prst="rect">
            <a:avLst/>
          </a:prstGeom>
          <a:noFill/>
        </p:spPr>
        <p:txBody>
          <a:bodyPr wrap="square" rtlCol="0">
            <a:spAutoFit/>
          </a:bodyPr>
          <a:lstStyle/>
          <a:p>
            <a:pPr algn="ctr"/>
            <a:r>
              <a:rPr lang="en-US" sz="2000" b="1" u="sng" noProof="0" dirty="0"/>
              <a:t>CISA </a:t>
            </a:r>
            <a:br>
              <a:rPr lang="en-US" sz="2000" b="1" u="sng" noProof="0" dirty="0"/>
            </a:br>
            <a:r>
              <a:rPr lang="en-US" sz="2000" b="1" u="sng" noProof="0" dirty="0"/>
              <a:t>4 Things You Can Do To Keep Yourself Cyber Safe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lang="en-US" noProof="0"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lang="en-US" noProof="0"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lang="en-US" noProof="0"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lang="en-US" noProof="0"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lang="en-US" noProof="0" dirty="0"/>
          </a:p>
        </p:txBody>
      </p:sp>
      <p:sp>
        <p:nvSpPr>
          <p:cNvPr id="11" name="object 11"/>
          <p:cNvSpPr txBox="1">
            <a:spLocks noGrp="1"/>
          </p:cNvSpPr>
          <p:nvPr>
            <p:ph type="title" idx="4294967295"/>
          </p:nvPr>
        </p:nvSpPr>
        <p:spPr>
          <a:xfrm>
            <a:off x="5424950" y="4605898"/>
            <a:ext cx="12323300"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75" noProof="0" dirty="0">
                <a:solidFill>
                  <a:srgbClr val="231F20"/>
                </a:solidFill>
                <a:uFill>
                  <a:solidFill>
                    <a:srgbClr val="231F20"/>
                  </a:solidFill>
                </a:uFill>
              </a:rPr>
              <a:t>A GESTURE</a:t>
            </a:r>
            <a:r>
              <a:rPr lang="en-US" sz="7400" b="1" u="sng" spc="-180" noProof="0" dirty="0">
                <a:solidFill>
                  <a:srgbClr val="231F20"/>
                </a:solidFill>
                <a:uFill>
                  <a:solidFill>
                    <a:srgbClr val="231F20"/>
                  </a:solidFill>
                </a:uFill>
              </a:rPr>
              <a:t> </a:t>
            </a:r>
            <a:r>
              <a:rPr lang="en-US" sz="7400" b="1" u="sng" spc="365" noProof="0" dirty="0">
                <a:solidFill>
                  <a:srgbClr val="231F20"/>
                </a:solidFill>
                <a:uFill>
                  <a:solidFill>
                    <a:srgbClr val="231F20"/>
                  </a:solidFill>
                </a:uFill>
              </a:rPr>
              <a:t>TO REMEMBER</a:t>
            </a:r>
            <a:endParaRPr lang="en-US" sz="7400" b="1" noProof="0" dirty="0"/>
          </a:p>
        </p:txBody>
      </p:sp>
      <p:sp>
        <p:nvSpPr>
          <p:cNvPr id="12" name="object 12"/>
          <p:cNvSpPr/>
          <p:nvPr/>
        </p:nvSpPr>
        <p:spPr>
          <a:xfrm>
            <a:off x="3295693" y="6398167"/>
            <a:ext cx="13510260"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lang="en-US" noProof="0" dirty="0"/>
          </a:p>
        </p:txBody>
      </p:sp>
      <p:sp>
        <p:nvSpPr>
          <p:cNvPr id="13" name="object 13"/>
          <p:cNvSpPr txBox="1"/>
          <p:nvPr/>
        </p:nvSpPr>
        <p:spPr>
          <a:xfrm>
            <a:off x="3295694" y="6680884"/>
            <a:ext cx="13510260"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en-US" sz="4100" b="1" noProof="0" dirty="0">
                <a:latin typeface="Calibri" panose="020F0502020204030204" pitchFamily="34" charset="0"/>
                <a:ea typeface="Calibri" panose="020F0502020204030204" pitchFamily="34" charset="0"/>
                <a:cs typeface="Calibri" panose="020F0502020204030204" pitchFamily="34" charset="0"/>
              </a:rPr>
              <a:t>GET INTO THE HABIT OF LOCKING THE SCREEN OF YOUR DEVICES WHEN YOU ARE AWAY FROM THEM TO PREVENT UNAUTHORISED ACCESS, ESPECIALLY TO PREVENT IN CASE THEY ARE LOST OR STOLEN.</a:t>
            </a: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lang="en-US" noProof="0" dirty="0"/>
          </a:p>
        </p:txBody>
      </p:sp>
      <p:sp>
        <p:nvSpPr>
          <p:cNvPr id="4" name="object 4"/>
          <p:cNvSpPr/>
          <p:nvPr/>
        </p:nvSpPr>
        <p:spPr>
          <a:xfrm>
            <a:off x="9137650" y="2835275"/>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lang="en-US" noProof="0" dirty="0"/>
          </a:p>
        </p:txBody>
      </p:sp>
      <p:pic>
        <p:nvPicPr>
          <p:cNvPr id="6" name="object 6"/>
          <p:cNvPicPr/>
          <p:nvPr/>
        </p:nvPicPr>
        <p:blipFill>
          <a:blip r:embed="rId2" cstate="print"/>
          <a:stretch>
            <a:fillRect/>
          </a:stretch>
        </p:blipFill>
        <p:spPr>
          <a:xfrm>
            <a:off x="17516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6311134" y="1605756"/>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en-US" sz="6550" b="1" u="sng" spc="-150" noProof="0" dirty="0">
                <a:solidFill>
                  <a:srgbClr val="1D1D1B"/>
                </a:solidFill>
                <a:uFill>
                  <a:solidFill>
                    <a:srgbClr val="1D1D1B"/>
                  </a:solidFill>
                </a:uFill>
                <a:latin typeface="Calibri"/>
                <a:cs typeface="Calibri"/>
              </a:rPr>
              <a:t>ACTIVITY 2</a:t>
            </a:r>
            <a:endParaRPr lang="en-US" sz="6550" b="1" spc="-150" noProof="0" dirty="0">
              <a:latin typeface="Calibri"/>
              <a:cs typeface="Calibri"/>
            </a:endParaRPr>
          </a:p>
          <a:p>
            <a:pPr marL="12700" marR="15240" algn="l">
              <a:lnSpc>
                <a:spcPts val="10340"/>
              </a:lnSpc>
              <a:spcBef>
                <a:spcPts val="610"/>
              </a:spcBef>
            </a:pPr>
            <a:r>
              <a:rPr lang="en-US" sz="9050" b="1" spc="-170" noProof="0" dirty="0">
                <a:solidFill>
                  <a:srgbClr val="1D1D1B"/>
                </a:solidFill>
                <a:latin typeface="Calibri"/>
                <a:cs typeface="Calibri"/>
              </a:rPr>
              <a:t>I AM NOT A HACKER AND YET I WORK IN CYBER SECURITY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524903" y="5358747"/>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lang="en-US" noProof="0" dirty="0"/>
          </a:p>
        </p:txBody>
      </p:sp>
      <p:pic>
        <p:nvPicPr>
          <p:cNvPr id="4" name="object 4"/>
          <p:cNvPicPr/>
          <p:nvPr/>
        </p:nvPicPr>
        <p:blipFill rotWithShape="1">
          <a:blip r:embed="rId3" cstate="print"/>
          <a:srcRect t="12258"/>
          <a:stretch/>
        </p:blipFill>
        <p:spPr>
          <a:xfrm>
            <a:off x="11703801" y="6264275"/>
            <a:ext cx="7021626" cy="3549170"/>
          </a:xfrm>
          <a:prstGeom prst="rect">
            <a:avLst/>
          </a:prstGeom>
        </p:spPr>
      </p:pic>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lang="en-US" noProof="0" dirty="0"/>
          </a:p>
        </p:txBody>
      </p:sp>
      <p:sp>
        <p:nvSpPr>
          <p:cNvPr id="9" name="object 9"/>
          <p:cNvSpPr txBox="1"/>
          <p:nvPr/>
        </p:nvSpPr>
        <p:spPr>
          <a:xfrm>
            <a:off x="1182717" y="2420510"/>
            <a:ext cx="10698133" cy="5476499"/>
          </a:xfrm>
          <a:prstGeom prst="rect">
            <a:avLst/>
          </a:prstGeom>
        </p:spPr>
        <p:txBody>
          <a:bodyPr vert="horz" wrap="square" lIns="0" tIns="201295" rIns="0" bIns="0" rtlCol="0">
            <a:spAutoFit/>
          </a:bodyPr>
          <a:lstStyle/>
          <a:p>
            <a:pPr marL="12700" marR="2496820" algn="l">
              <a:lnSpc>
                <a:spcPts val="7420"/>
              </a:lnSpc>
              <a:spcBef>
                <a:spcPts val="1585"/>
              </a:spcBef>
            </a:pPr>
            <a:r>
              <a:rPr lang="en-US" sz="7400" b="1" spc="-150" noProof="0" dirty="0">
                <a:solidFill>
                  <a:srgbClr val="231F20"/>
                </a:solidFill>
                <a:latin typeface="Calibri"/>
                <a:cs typeface="Calibri"/>
              </a:rPr>
              <a:t>WHAT DOES YOUR JOB INVOLVE?</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How did you get into cybersecurity?</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What do you like about your job?</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What is a typical day in cybersecurity like?</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Do you need to speak English to do your job?</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Have you ever been a victim of a virus or phishing attack?</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What are your three cybersecurity tips?</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What would you say to young people who are hesitating to get into cybersecurity?</a:t>
            </a:r>
            <a:endParaRPr lang="en-US" sz="2450" b="1" noProof="0"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2</a:t>
            </a:r>
            <a:endParaRPr lang="en-US" sz="2800" b="1" spc="-60" noProof="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lang="en-US" noProof="0"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lang="en-US" noProof="0"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lang="en-US" noProof="0"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lang="en-US" noProof="0"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lang="en-US" noProof="0"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lang="en-US" noProof="0"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lang="en-US" noProof="0"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lang="en-US" noProof="0" dirty="0"/>
          </a:p>
        </p:txBody>
      </p:sp>
      <p:sp>
        <p:nvSpPr>
          <p:cNvPr id="13" name="object 13"/>
          <p:cNvSpPr/>
          <p:nvPr/>
        </p:nvSpPr>
        <p:spPr>
          <a:xfrm>
            <a:off x="10052050" y="5245930"/>
            <a:ext cx="807720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lang="en-US" noProof="0" dirty="0"/>
          </a:p>
        </p:txBody>
      </p:sp>
      <p:sp>
        <p:nvSpPr>
          <p:cNvPr id="15" name="object 15"/>
          <p:cNvSpPr/>
          <p:nvPr/>
        </p:nvSpPr>
        <p:spPr>
          <a:xfrm>
            <a:off x="13062238" y="9534329"/>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lang="en-US" noProof="0"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2</a:t>
            </a:r>
            <a:endParaRPr lang="en-US" sz="2800" b="1" spc="-60" noProof="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14" name="object 14">
            <a:extLst>
              <a:ext uri="{FF2B5EF4-FFF2-40B4-BE49-F238E27FC236}">
                <a16:creationId xmlns:a16="http://schemas.microsoft.com/office/drawing/2014/main" id="{B3DBFE97-A0FA-51E4-5FC6-4C7AE71BE290}"/>
              </a:ext>
            </a:extLst>
          </p:cNvPr>
          <p:cNvSpPr txBox="1"/>
          <p:nvPr/>
        </p:nvSpPr>
        <p:spPr>
          <a:xfrm>
            <a:off x="1841094" y="4936312"/>
            <a:ext cx="17640912" cy="4680769"/>
          </a:xfrm>
          <a:prstGeom prst="rect">
            <a:avLst/>
          </a:prstGeom>
        </p:spPr>
        <p:txBody>
          <a:bodyPr vert="horz" wrap="square" lIns="0" tIns="101600" rIns="0" bIns="0" rtlCol="0">
            <a:spAutoFit/>
          </a:bodyPr>
          <a:lstStyle/>
          <a:p>
            <a:pPr marL="12065" marR="5080" algn="ctr">
              <a:lnSpc>
                <a:spcPts val="11930"/>
              </a:lnSpc>
              <a:spcBef>
                <a:spcPts val="800"/>
              </a:spcBef>
            </a:pPr>
            <a:r>
              <a:rPr lang="en-US" sz="10250" b="1" spc="-150" noProof="0" dirty="0">
                <a:solidFill>
                  <a:srgbClr val="1D1D1B"/>
                </a:solidFill>
                <a:latin typeface="Calibri"/>
                <a:cs typeface="Calibri"/>
              </a:rPr>
              <a:t>SHAKING UP PRECONCEIVED IDEAS ABOUT THE CYBERSECURITY PROFESSION</a:t>
            </a:r>
            <a:endParaRPr lang="en-US" sz="10250" b="1" spc="-150" noProof="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3" name="object 3"/>
          <p:cNvSpPr txBox="1"/>
          <p:nvPr/>
        </p:nvSpPr>
        <p:spPr>
          <a:xfrm>
            <a:off x="3614484" y="5288879"/>
            <a:ext cx="13752766" cy="2551339"/>
          </a:xfrm>
          <a:prstGeom prst="rect">
            <a:avLst/>
          </a:prstGeom>
        </p:spPr>
        <p:txBody>
          <a:bodyPr vert="horz" wrap="square" lIns="0" tIns="12065" rIns="0" bIns="0" rtlCol="0">
            <a:spAutoFit/>
          </a:bodyPr>
          <a:lstStyle/>
          <a:p>
            <a:pPr marL="12700" algn="ctr">
              <a:lnSpc>
                <a:spcPct val="100000"/>
              </a:lnSpc>
              <a:spcBef>
                <a:spcPts val="95"/>
              </a:spcBef>
            </a:pPr>
            <a:r>
              <a:rPr lang="en-US" sz="8250" b="1" spc="-150" noProof="0" dirty="0">
                <a:solidFill>
                  <a:srgbClr val="231F20"/>
                </a:solidFill>
                <a:latin typeface="Calibri"/>
                <a:cs typeface="Calibri"/>
              </a:rPr>
              <a:t>IT’S A SECTOR THAT RECRUITS A LOT</a:t>
            </a: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extLst>
      <p:ext uri="{BB962C8B-B14F-4D97-AF65-F5344CB8AC3E}">
        <p14:creationId xmlns:p14="http://schemas.microsoft.com/office/powerpoint/2010/main" val="4086369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3" name="object 3"/>
          <p:cNvSpPr txBox="1"/>
          <p:nvPr/>
        </p:nvSpPr>
        <p:spPr>
          <a:xfrm>
            <a:off x="3614484" y="5288879"/>
            <a:ext cx="13752766" cy="3833742"/>
          </a:xfrm>
          <a:prstGeom prst="rect">
            <a:avLst/>
          </a:prstGeom>
        </p:spPr>
        <p:txBody>
          <a:bodyPr vert="horz" wrap="square" lIns="0" tIns="12065" rIns="0" bIns="0" rtlCol="0">
            <a:spAutoFit/>
          </a:bodyPr>
          <a:lstStyle/>
          <a:p>
            <a:pPr marL="12700" algn="ctr">
              <a:lnSpc>
                <a:spcPct val="100000"/>
              </a:lnSpc>
              <a:spcBef>
                <a:spcPts val="95"/>
              </a:spcBef>
            </a:pPr>
            <a:r>
              <a:rPr lang="en-US" sz="8250" b="1" spc="-150" noProof="0" dirty="0">
                <a:solidFill>
                  <a:srgbClr val="231F20"/>
                </a:solidFill>
                <a:latin typeface="Calibri"/>
                <a:cs typeface="Calibri"/>
              </a:rPr>
              <a:t>IT’S A SECTOR THAT RECRUITS A LOT</a:t>
            </a:r>
          </a:p>
          <a:p>
            <a:pPr marL="12700" algn="ctr">
              <a:lnSpc>
                <a:spcPct val="100000"/>
              </a:lnSpc>
              <a:spcBef>
                <a:spcPts val="95"/>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
        <p:nvSpPr>
          <p:cNvPr id="5" name="object 4">
            <a:extLst>
              <a:ext uri="{FF2B5EF4-FFF2-40B4-BE49-F238E27FC236}">
                <a16:creationId xmlns:a16="http://schemas.microsoft.com/office/drawing/2014/main" id="{734CE0E5-33FE-6DB9-35D6-EA7C17DAEA70}"/>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lang="en-US" noProof="0" dirty="0"/>
          </a:p>
        </p:txBody>
      </p:sp>
      <p:sp>
        <p:nvSpPr>
          <p:cNvPr id="6" name="object 5">
            <a:extLst>
              <a:ext uri="{FF2B5EF4-FFF2-40B4-BE49-F238E27FC236}">
                <a16:creationId xmlns:a16="http://schemas.microsoft.com/office/drawing/2014/main" id="{F713BC67-9CE1-6593-2ADC-5191414BF4B1}"/>
              </a:ext>
            </a:extLst>
          </p:cNvPr>
          <p:cNvSpPr txBox="1"/>
          <p:nvPr/>
        </p:nvSpPr>
        <p:spPr>
          <a:xfrm rot="20880000">
            <a:off x="8821134" y="4057045"/>
            <a:ext cx="2439629" cy="1020985"/>
          </a:xfrm>
          <a:prstGeom prst="rect">
            <a:avLst/>
          </a:prstGeom>
        </p:spPr>
        <p:txBody>
          <a:bodyPr vert="horz" wrap="square" lIns="0" tIns="0" rIns="0" bIns="0" rtlCol="0">
            <a:spAutoFit/>
          </a:bodyPr>
          <a:lstStyle/>
          <a:p>
            <a:pPr>
              <a:lnSpc>
                <a:spcPts val="7834"/>
              </a:lnSpc>
            </a:pPr>
            <a:r>
              <a:rPr lang="en-US" sz="8000" b="1" spc="-150" noProof="0" dirty="0">
                <a:solidFill>
                  <a:srgbClr val="FFFFFF"/>
                </a:solidFill>
                <a:latin typeface="Calibri"/>
                <a:cs typeface="Calibri"/>
              </a:rPr>
              <a:t>TRUE</a:t>
            </a:r>
            <a:endParaRPr lang="en-US" sz="11500" b="1" spc="-150" baseline="1371" noProof="0" dirty="0">
              <a:latin typeface="Calibri"/>
              <a:cs typeface="Calibri"/>
            </a:endParaRPr>
          </a:p>
        </p:txBody>
      </p:sp>
      <p:sp>
        <p:nvSpPr>
          <p:cNvPr id="7" name="TextBox 6">
            <a:extLst>
              <a:ext uri="{FF2B5EF4-FFF2-40B4-BE49-F238E27FC236}">
                <a16:creationId xmlns:a16="http://schemas.microsoft.com/office/drawing/2014/main" id="{74CC1A19-64E3-932C-78CA-F1484C13F8F0}"/>
              </a:ext>
            </a:extLst>
          </p:cNvPr>
          <p:cNvSpPr txBox="1"/>
          <p:nvPr/>
        </p:nvSpPr>
        <p:spPr>
          <a:xfrm>
            <a:off x="5986342" y="8028620"/>
            <a:ext cx="8131417" cy="1292662"/>
          </a:xfrm>
          <a:prstGeom prst="rect">
            <a:avLst/>
          </a:prstGeom>
          <a:noFill/>
        </p:spPr>
        <p:txBody>
          <a:bodyPr wrap="square" rtlCol="0">
            <a:spAutoFit/>
          </a:bodyPr>
          <a:lstStyle/>
          <a:p>
            <a:pPr algn="ctr"/>
            <a:r>
              <a:rPr lang="en-US" sz="2000" b="1" noProof="0" dirty="0">
                <a:solidFill>
                  <a:srgbClr val="9A604D"/>
                </a:solidFill>
                <a:latin typeface="Calibri"/>
                <a:cs typeface="Calibri"/>
              </a:rPr>
              <a:t>Yes, the cybersecurity sector is recruiting a lot and around the world. There is a shortage of talent in the cybersecurity field with several million vacancies worldwide.</a:t>
            </a:r>
          </a:p>
          <a:p>
            <a:pPr algn="just"/>
            <a:endParaRPr lang="en-US" noProof="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en-US" sz="8250" b="1" spc="-150" noProof="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en-US" sz="4800" b="1" noProof="0" dirty="0">
                <a:solidFill>
                  <a:srgbClr val="231F20"/>
                </a:solidFill>
              </a:rPr>
              <a:t>WHY DOES CYBERSECURITY CONCERN US ALL?</a:t>
            </a:r>
            <a:endParaRPr lang="en-US" sz="4800" b="1" noProof="0" dirty="0"/>
          </a:p>
        </p:txBody>
      </p:sp>
      <p:grpSp>
        <p:nvGrpSpPr>
          <p:cNvPr id="3" name="object 3"/>
          <p:cNvGrpSpPr/>
          <p:nvPr/>
        </p:nvGrpSpPr>
        <p:grpSpPr>
          <a:xfrm>
            <a:off x="858612" y="2392346"/>
            <a:ext cx="4309110" cy="6523990"/>
            <a:chOff x="858612" y="2392346"/>
            <a:chExt cx="4309110" cy="6523990"/>
          </a:xfrm>
        </p:grpSpPr>
        <p:sp>
          <p:nvSpPr>
            <p:cNvPr id="4" name="object 4"/>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lang="en-US" noProof="0" dirty="0"/>
            </a:p>
          </p:txBody>
        </p:sp>
        <p:pic>
          <p:nvPicPr>
            <p:cNvPr id="5" name="object 5"/>
            <p:cNvPicPr/>
            <p:nvPr/>
          </p:nvPicPr>
          <p:blipFill>
            <a:blip r:embed="rId2" cstate="print"/>
            <a:stretch>
              <a:fillRect/>
            </a:stretch>
          </p:blipFill>
          <p:spPr>
            <a:xfrm>
              <a:off x="858612" y="2392346"/>
              <a:ext cx="4121265" cy="6309091"/>
            </a:xfrm>
            <a:prstGeom prst="rect">
              <a:avLst/>
            </a:prstGeom>
          </p:spPr>
        </p:pic>
      </p:grpSp>
      <p:sp>
        <p:nvSpPr>
          <p:cNvPr id="6" name="object 6"/>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en-US" sz="2800" b="1" spc="300" noProof="0" dirty="0">
                <a:latin typeface="Calibri"/>
                <a:cs typeface="Calibri"/>
              </a:rPr>
              <a:t>EVERY DAY, THAT’S</a:t>
            </a:r>
          </a:p>
        </p:txBody>
      </p:sp>
      <p:sp>
        <p:nvSpPr>
          <p:cNvPr id="8" name="object 8"/>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en-US" sz="3300" b="1" spc="90" noProof="0" dirty="0">
                <a:latin typeface="Calibri"/>
                <a:cs typeface="Calibri"/>
              </a:rPr>
              <a:t>ATTACKS</a:t>
            </a:r>
            <a:endParaRPr lang="en-US" sz="3300" b="1" noProof="0" dirty="0">
              <a:latin typeface="Calibri"/>
              <a:cs typeface="Calibri"/>
            </a:endParaRPr>
          </a:p>
          <a:p>
            <a:pPr>
              <a:lnSpc>
                <a:spcPct val="100000"/>
              </a:lnSpc>
            </a:pPr>
            <a:endParaRPr lang="en-US" sz="6250" noProof="0" dirty="0">
              <a:latin typeface="Calibri"/>
              <a:cs typeface="Calibri"/>
            </a:endParaRPr>
          </a:p>
          <a:p>
            <a:pPr marR="5080" algn="ctr">
              <a:lnSpc>
                <a:spcPct val="100000"/>
              </a:lnSpc>
              <a:spcBef>
                <a:spcPts val="5"/>
              </a:spcBef>
            </a:pPr>
            <a:r>
              <a:rPr lang="en-US" sz="2800" b="1" spc="300" noProof="0" dirty="0">
                <a:latin typeface="Calibri"/>
                <a:cs typeface="Calibri"/>
              </a:rPr>
              <a:t>ON</a:t>
            </a:r>
            <a:r>
              <a:rPr lang="en-US" sz="2800" b="1" spc="-45" noProof="0" dirty="0">
                <a:latin typeface="Calibri"/>
                <a:cs typeface="Calibri"/>
              </a:rPr>
              <a:t> </a:t>
            </a:r>
            <a:r>
              <a:rPr lang="en-US" sz="2800" b="1" spc="100" noProof="0" dirty="0">
                <a:latin typeface="Calibri"/>
                <a:cs typeface="Calibri"/>
              </a:rPr>
              <a:t>PASSWORDS </a:t>
            </a:r>
            <a:endParaRPr lang="en-US" sz="2800" b="1" noProof="0" dirty="0">
              <a:latin typeface="Calibri"/>
              <a:cs typeface="Calibri"/>
            </a:endParaRPr>
          </a:p>
        </p:txBody>
      </p:sp>
      <p:sp>
        <p:nvSpPr>
          <p:cNvPr id="9" name="object 9"/>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en-US" sz="4000" b="1" spc="165" noProof="0" dirty="0">
                <a:latin typeface="Calibri"/>
                <a:cs typeface="Calibri"/>
              </a:rPr>
              <a:t>  HACKERS</a:t>
            </a:r>
            <a:endParaRPr lang="en-US" sz="4000" b="1" noProof="0" dirty="0">
              <a:latin typeface="Calibri"/>
              <a:cs typeface="Calibri"/>
            </a:endParaRPr>
          </a:p>
          <a:p>
            <a:pPr marL="6350">
              <a:lnSpc>
                <a:spcPts val="2970"/>
              </a:lnSpc>
            </a:pPr>
            <a:r>
              <a:rPr lang="en-US" b="1" spc="210" noProof="0" dirty="0">
                <a:latin typeface="Calibri"/>
                <a:cs typeface="Calibri"/>
              </a:rPr>
              <a:t>LAUNCH ON AVERAGE</a:t>
            </a:r>
            <a:endParaRPr lang="en-US" b="1" noProof="0" dirty="0">
              <a:latin typeface="Calibri"/>
              <a:cs typeface="Calibri"/>
            </a:endParaRPr>
          </a:p>
        </p:txBody>
      </p:sp>
      <p:sp>
        <p:nvSpPr>
          <p:cNvPr id="10" name="object 10">
            <a:hlinkClick r:id="rId3"/>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15" name="object 7">
            <a:extLst>
              <a:ext uri="{FF2B5EF4-FFF2-40B4-BE49-F238E27FC236}">
                <a16:creationId xmlns:a16="http://schemas.microsoft.com/office/drawing/2014/main" id="{3A792308-3887-E946-5CBE-D13E218BACE0}"/>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en-US" sz="11400" b="1" spc="-15" baseline="-19371" noProof="0" dirty="0">
                <a:latin typeface="Calibri"/>
                <a:cs typeface="Calibri"/>
              </a:rPr>
              <a:t>921</a:t>
            </a:r>
            <a:r>
              <a:rPr lang="en-US" sz="2800" b="1" spc="-10" noProof="0" dirty="0">
                <a:latin typeface="Calibri"/>
                <a:cs typeface="Calibri"/>
              </a:rPr>
              <a:t>/SECOND</a:t>
            </a:r>
            <a:endParaRPr lang="en-US" sz="3300" b="1" noProof="0" dirty="0">
              <a:latin typeface="Calibri"/>
              <a:cs typeface="Calibri"/>
            </a:endParaRPr>
          </a:p>
        </p:txBody>
      </p:sp>
      <p:sp>
        <p:nvSpPr>
          <p:cNvPr id="13" name="Rectangle 12">
            <a:extLst>
              <a:ext uri="{FF2B5EF4-FFF2-40B4-BE49-F238E27FC236}">
                <a16:creationId xmlns:a16="http://schemas.microsoft.com/office/drawing/2014/main" id="{41FBAF03-89B8-7235-8162-83EC9EC5AA2E}"/>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704E202-9CF3-6B39-6F29-C10FB0E505C9}"/>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ZoneTexte 11">
            <a:extLst>
              <a:ext uri="{FF2B5EF4-FFF2-40B4-BE49-F238E27FC236}">
                <a16:creationId xmlns:a16="http://schemas.microsoft.com/office/drawing/2014/main" id="{ACA4785B-2FDE-EA75-6F8D-A1BD231D7247}"/>
              </a:ext>
            </a:extLst>
          </p:cNvPr>
          <p:cNvSpPr txBox="1"/>
          <p:nvPr/>
        </p:nvSpPr>
        <p:spPr>
          <a:xfrm>
            <a:off x="1212850" y="2911475"/>
            <a:ext cx="1262066" cy="3154710"/>
          </a:xfrm>
          <a:prstGeom prst="rect">
            <a:avLst/>
          </a:prstGeom>
          <a:noFill/>
        </p:spPr>
        <p:txBody>
          <a:bodyPr wrap="square">
            <a:spAutoFit/>
          </a:bodyPr>
          <a:lstStyle/>
          <a:p>
            <a:r>
              <a:rPr lang="en-US" sz="19900" b="1" spc="165" noProof="0" dirty="0">
                <a:solidFill>
                  <a:srgbClr val="1D1D1B"/>
                </a:solidFill>
                <a:latin typeface="Calibri"/>
                <a:cs typeface="Calibri"/>
              </a:rPr>
              <a:t>8</a:t>
            </a:r>
            <a:endParaRPr lang="en-US" sz="19900" noProof="0" dirty="0">
              <a:solidFill>
                <a:srgbClr val="1D1D1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en-US" sz="8250" b="1" spc="-150" noProof="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6F7606FC-1E88-26ED-8C3C-9A0E8150B07F}"/>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24CD2474-8B98-6C5A-122D-E96B7E953789}"/>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
        <p:nvSpPr>
          <p:cNvPr id="6" name="TextBox 5">
            <a:extLst>
              <a:ext uri="{FF2B5EF4-FFF2-40B4-BE49-F238E27FC236}">
                <a16:creationId xmlns:a16="http://schemas.microsoft.com/office/drawing/2014/main" id="{0D5D42BE-4EC5-982A-BB32-149036975608}"/>
              </a:ext>
            </a:extLst>
          </p:cNvPr>
          <p:cNvSpPr txBox="1"/>
          <p:nvPr/>
        </p:nvSpPr>
        <p:spPr>
          <a:xfrm>
            <a:off x="5022850" y="8669879"/>
            <a:ext cx="10515600" cy="1363387"/>
          </a:xfrm>
          <a:prstGeom prst="rect">
            <a:avLst/>
          </a:prstGeom>
          <a:noFill/>
        </p:spPr>
        <p:txBody>
          <a:bodyPr wrap="square">
            <a:spAutoFit/>
          </a:bodyPr>
          <a:lstStyle/>
          <a:p>
            <a:pPr marL="1726564" marR="1674495" indent="-46990" algn="ctr">
              <a:lnSpc>
                <a:spcPct val="103899"/>
              </a:lnSpc>
              <a:spcBef>
                <a:spcPts val="1730"/>
              </a:spcBef>
            </a:pPr>
            <a:r>
              <a:rPr lang="en-US" sz="2005" b="1" spc="105" noProof="0" dirty="0">
                <a:solidFill>
                  <a:srgbClr val="9A604D"/>
                </a:solidFill>
                <a:latin typeface="Calibri"/>
                <a:cs typeface="Calibri"/>
              </a:rPr>
              <a:t>No, working in cybersecurity does not necessarily mean being an engineer. There are also non-technical jobs, such as awareness-raising and all the cybersecurity jobs involving commercial and legal aspects.</a:t>
            </a:r>
          </a:p>
        </p:txBody>
      </p:sp>
    </p:spTree>
    <p:extLst>
      <p:ext uri="{BB962C8B-B14F-4D97-AF65-F5344CB8AC3E}">
        <p14:creationId xmlns:p14="http://schemas.microsoft.com/office/powerpoint/2010/main" val="1009128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en-US" sz="8250" b="1" spc="-150" noProof="0" dirty="0">
                <a:latin typeface="Calibri"/>
                <a:cs typeface="Calibri"/>
              </a:rPr>
              <a:t>CYBERSECURITY MEANS BEING GOOD AT MATH</a:t>
            </a:r>
          </a:p>
          <a:p>
            <a:pPr marL="12065" marR="5080" algn="ctr">
              <a:lnSpc>
                <a:spcPts val="9070"/>
              </a:lnSpc>
              <a:spcBef>
                <a:spcPts val="1019"/>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en-US" sz="8250" b="1" spc="-150" noProof="0" dirty="0">
                <a:latin typeface="Calibri"/>
                <a:cs typeface="Calibri"/>
              </a:rPr>
              <a:t>CYBERSECURITY MEANS BEING GOOD AT MATH</a:t>
            </a:r>
          </a:p>
          <a:p>
            <a:pPr marL="12065" marR="5080" algn="ctr">
              <a:lnSpc>
                <a:spcPts val="9070"/>
              </a:lnSpc>
              <a:spcBef>
                <a:spcPts val="1019"/>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6">
            <a:extLst>
              <a:ext uri="{FF2B5EF4-FFF2-40B4-BE49-F238E27FC236}">
                <a16:creationId xmlns:a16="http://schemas.microsoft.com/office/drawing/2014/main" id="{C74F22D2-C8B8-C27A-054A-C452B62B97D8}"/>
              </a:ext>
            </a:extLst>
          </p:cNvPr>
          <p:cNvSpPr txBox="1"/>
          <p:nvPr/>
        </p:nvSpPr>
        <p:spPr>
          <a:xfrm>
            <a:off x="5793740" y="8645834"/>
            <a:ext cx="8516620" cy="1110817"/>
          </a:xfrm>
          <a:prstGeom prst="rect">
            <a:avLst/>
          </a:prstGeom>
        </p:spPr>
        <p:txBody>
          <a:bodyPr vert="horz" wrap="square" lIns="0" tIns="137795" rIns="0" bIns="0" rtlCol="0">
            <a:spAutoFit/>
          </a:bodyPr>
          <a:lstStyle/>
          <a:p>
            <a:pPr marL="495934" marR="492759" algn="ctr">
              <a:lnSpc>
                <a:spcPct val="103899"/>
              </a:lnSpc>
              <a:spcBef>
                <a:spcPts val="1730"/>
              </a:spcBef>
            </a:pPr>
            <a:r>
              <a:rPr lang="en-US" sz="2050" b="1" spc="75" noProof="0" dirty="0">
                <a:solidFill>
                  <a:srgbClr val="9A604D"/>
                </a:solidFill>
                <a:latin typeface="Calibri"/>
                <a:cs typeface="Calibri"/>
              </a:rPr>
              <a:t>Cybersecurity is all about common sense, critical thinking and knowledge. This does not mean that you should not be good at </a:t>
            </a:r>
            <a:r>
              <a:rPr lang="en-US" sz="2050" b="1" spc="75" noProof="0" dirty="0" err="1">
                <a:solidFill>
                  <a:srgbClr val="9A604D"/>
                </a:solidFill>
                <a:latin typeface="Calibri"/>
                <a:cs typeface="Calibri"/>
              </a:rPr>
              <a:t>maths</a:t>
            </a:r>
            <a:r>
              <a:rPr lang="en-US" sz="2050" b="1" spc="75" noProof="0" dirty="0">
                <a:solidFill>
                  <a:srgbClr val="9A604D"/>
                </a:solidFill>
                <a:latin typeface="Calibri"/>
                <a:cs typeface="Calibri"/>
              </a:rPr>
              <a:t>!</a:t>
            </a:r>
            <a:endParaRPr lang="en-US" sz="2050" b="1" noProof="0" dirty="0">
              <a:latin typeface="Calibri"/>
              <a:cs typeface="Calibri"/>
            </a:endParaRPr>
          </a:p>
        </p:txBody>
      </p:sp>
      <p:sp>
        <p:nvSpPr>
          <p:cNvPr id="4" name="object 4">
            <a:extLst>
              <a:ext uri="{FF2B5EF4-FFF2-40B4-BE49-F238E27FC236}">
                <a16:creationId xmlns:a16="http://schemas.microsoft.com/office/drawing/2014/main" id="{862A5C3C-A539-BC00-0A5E-AC5DC55AEC8B}"/>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5" name="object 5">
            <a:extLst>
              <a:ext uri="{FF2B5EF4-FFF2-40B4-BE49-F238E27FC236}">
                <a16:creationId xmlns:a16="http://schemas.microsoft.com/office/drawing/2014/main" id="{9CE10D47-0B20-D13B-6540-ABB0AB9726C0}"/>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Tree>
    <p:extLst>
      <p:ext uri="{BB962C8B-B14F-4D97-AF65-F5344CB8AC3E}">
        <p14:creationId xmlns:p14="http://schemas.microsoft.com/office/powerpoint/2010/main" val="1389089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en-US" sz="8250" b="1" spc="-150" noProof="0" dirty="0">
                <a:latin typeface="Calibri"/>
                <a:cs typeface="Calibri"/>
              </a:rPr>
              <a:t>THESE ARE JOBS WHERE YOU HAVE TO KNOW HOW TO CODE</a:t>
            </a:r>
          </a:p>
          <a:p>
            <a:pPr marL="405130" marR="5080" indent="-393065">
              <a:lnSpc>
                <a:spcPts val="9070"/>
              </a:lnSpc>
              <a:spcBef>
                <a:spcPts val="1019"/>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extLst>
      <p:ext uri="{BB962C8B-B14F-4D97-AF65-F5344CB8AC3E}">
        <p14:creationId xmlns:p14="http://schemas.microsoft.com/office/powerpoint/2010/main" val="49043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en-US" sz="8250" b="1" spc="-150" noProof="0" dirty="0">
                <a:latin typeface="Calibri"/>
                <a:cs typeface="Calibri"/>
              </a:rPr>
              <a:t>THESE ARE JOBS WHERE YOU HAVE TO KNOW HOW TO CODE</a:t>
            </a:r>
          </a:p>
          <a:p>
            <a:pPr marL="405130" marR="5080" indent="-393065">
              <a:lnSpc>
                <a:spcPts val="9070"/>
              </a:lnSpc>
              <a:spcBef>
                <a:spcPts val="1019"/>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D525F49A-7C1A-4525-F395-D382AC8C9544}"/>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63FD4ABE-B31C-2315-DAF8-B11628ECD8F5}"/>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21D57E0A-428B-2F29-3E09-B3198F38F5F1}"/>
              </a:ext>
            </a:extLst>
          </p:cNvPr>
          <p:cNvSpPr txBox="1"/>
          <p:nvPr/>
        </p:nvSpPr>
        <p:spPr>
          <a:xfrm>
            <a:off x="5536869" y="7902950"/>
            <a:ext cx="9029700" cy="2287549"/>
          </a:xfrm>
          <a:prstGeom prst="rect">
            <a:avLst/>
          </a:prstGeom>
        </p:spPr>
        <p:txBody>
          <a:bodyPr vert="horz" wrap="square" lIns="0" tIns="137795" rIns="0" bIns="0" rtlCol="0">
            <a:spAutoFit/>
          </a:bodyPr>
          <a:lstStyle/>
          <a:p>
            <a:pPr marL="12065" marR="5080" indent="-1270" algn="ctr">
              <a:lnSpc>
                <a:spcPct val="103899"/>
              </a:lnSpc>
              <a:spcBef>
                <a:spcPts val="1450"/>
              </a:spcBef>
            </a:pPr>
            <a:r>
              <a:rPr lang="en-US" sz="2050" b="1" spc="125" noProof="0" dirty="0">
                <a:solidFill>
                  <a:srgbClr val="9A604D"/>
                </a:solidFill>
                <a:latin typeface="Calibri"/>
                <a:cs typeface="Calibri"/>
              </a:rPr>
              <a:t>Cybersecurity encompasses many fields, and it is therefore difficult to give a general answer. Some cybersecurity jobs do require the ability to code, such as security solutions developer or technical security auditor. Others, on the other hand, do not, such as cybersecurity consultant or Information Systems Security Manager (ISSM).</a:t>
            </a:r>
          </a:p>
          <a:p>
            <a:pPr marL="12065" marR="5080" indent="-1270" algn="ctr">
              <a:lnSpc>
                <a:spcPct val="103899"/>
              </a:lnSpc>
              <a:spcBef>
                <a:spcPts val="1450"/>
              </a:spcBef>
            </a:pPr>
            <a:endParaRPr lang="en-US" sz="2050" b="1" noProof="0" dirty="0">
              <a:latin typeface="Calibri"/>
              <a:cs typeface="Calibri"/>
            </a:endParaRPr>
          </a:p>
        </p:txBody>
      </p:sp>
    </p:spTree>
    <p:extLst>
      <p:ext uri="{BB962C8B-B14F-4D97-AF65-F5344CB8AC3E}">
        <p14:creationId xmlns:p14="http://schemas.microsoft.com/office/powerpoint/2010/main" val="2996579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en-US" sz="8250" b="1" spc="-150" noProof="0" dirty="0">
                <a:latin typeface="Calibri"/>
                <a:cs typeface="Calibri"/>
              </a:rPr>
              <a:t>THESE ARE NOT JOBS</a:t>
            </a:r>
          </a:p>
          <a:p>
            <a:pPr marL="2299970" marR="5080" indent="-2287905" algn="ctr">
              <a:lnSpc>
                <a:spcPts val="9070"/>
              </a:lnSpc>
              <a:spcBef>
                <a:spcPts val="1019"/>
              </a:spcBef>
            </a:pPr>
            <a:r>
              <a:rPr lang="en-US" sz="8250" b="1" spc="-150" noProof="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en-US" sz="8250" b="1" spc="-150" noProof="0" dirty="0">
                <a:latin typeface="Calibri"/>
                <a:cs typeface="Calibri"/>
              </a:rPr>
              <a:t>THESE ARE NOT JOBS</a:t>
            </a:r>
          </a:p>
          <a:p>
            <a:pPr marL="2299970" marR="5080" indent="-2287905" algn="ctr">
              <a:lnSpc>
                <a:spcPts val="9070"/>
              </a:lnSpc>
              <a:spcBef>
                <a:spcPts val="1019"/>
              </a:spcBef>
            </a:pPr>
            <a:r>
              <a:rPr lang="en-US" sz="8250" b="1" spc="-150" noProof="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6A7F3239-E7B6-6BB0-3AF9-CC14E2AD8549}"/>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D4BDB82D-30AF-F312-9557-3CC5B9DC503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5053BD8E-790E-3AA2-3ACB-618E5EA1ECA1}"/>
              </a:ext>
            </a:extLst>
          </p:cNvPr>
          <p:cNvSpPr txBox="1"/>
          <p:nvPr/>
        </p:nvSpPr>
        <p:spPr>
          <a:xfrm>
            <a:off x="4013428" y="8277658"/>
            <a:ext cx="12210821" cy="1110882"/>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lang="en-US" sz="2050" b="1" spc="55" noProof="0" dirty="0">
                <a:solidFill>
                  <a:srgbClr val="9A604D"/>
                </a:solidFill>
                <a:latin typeface="Calibri"/>
                <a:cs typeface="Calibri"/>
              </a:rPr>
              <a:t>There is no reason why cybersecurity jobs should not be for women. Cybersecurity jobs are open to women, but they are often underrepresented in this industry.</a:t>
            </a:r>
            <a:endParaRPr lang="en-US" sz="2050" b="1" noProof="0" dirty="0">
              <a:latin typeface="Calibri"/>
              <a:cs typeface="Calibri"/>
            </a:endParaRPr>
          </a:p>
        </p:txBody>
      </p:sp>
    </p:spTree>
    <p:extLst>
      <p:ext uri="{BB962C8B-B14F-4D97-AF65-F5344CB8AC3E}">
        <p14:creationId xmlns:p14="http://schemas.microsoft.com/office/powerpoint/2010/main" val="725703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en-US" sz="8250" b="1" spc="-150" noProof="0" dirty="0">
                <a:latin typeface="Calibri"/>
                <a:cs typeface="Calibri"/>
              </a:rPr>
              <a:t>YOU DON'T NEED TO STUDY A LONG CAREER</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en-US" sz="8250" b="1" spc="-150" noProof="0" dirty="0">
                <a:latin typeface="Calibri"/>
                <a:cs typeface="Calibri"/>
              </a:rPr>
              <a:t>YOU DON'T NEED TO STUDY A LONG CAREER </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20745831-8D41-8929-7F96-1760B4590A7C}"/>
              </a:ext>
            </a:extLst>
          </p:cNvPr>
          <p:cNvSpPr/>
          <p:nvPr/>
        </p:nvSpPr>
        <p:spPr>
          <a:xfrm>
            <a:off x="7479595" y="3193115"/>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CBDDC9AD-69B2-5956-2FD0-08BCCFC7FFD2}"/>
              </a:ext>
            </a:extLst>
          </p:cNvPr>
          <p:cNvSpPr txBox="1"/>
          <p:nvPr/>
        </p:nvSpPr>
        <p:spPr>
          <a:xfrm rot="20880000">
            <a:off x="7720829" y="3534170"/>
            <a:ext cx="2439629" cy="1020985"/>
          </a:xfrm>
          <a:prstGeom prst="rect">
            <a:avLst/>
          </a:prstGeom>
        </p:spPr>
        <p:txBody>
          <a:bodyPr vert="horz" wrap="square" lIns="0" tIns="0" rIns="0" bIns="0" rtlCol="0">
            <a:spAutoFit/>
          </a:bodyPr>
          <a:lstStyle/>
          <a:p>
            <a:pPr>
              <a:lnSpc>
                <a:spcPts val="7834"/>
              </a:lnSpc>
            </a:pPr>
            <a:r>
              <a:rPr lang="en-US" sz="8000" b="1" spc="-150" noProof="0" dirty="0">
                <a:solidFill>
                  <a:srgbClr val="FFFFFF"/>
                </a:solidFill>
                <a:latin typeface="Calibri"/>
                <a:cs typeface="Calibri"/>
              </a:rPr>
              <a:t>TRUE</a:t>
            </a:r>
            <a:endParaRPr lang="en-US" sz="11500" b="1" spc="-150" baseline="1371" noProof="0" dirty="0">
              <a:latin typeface="Calibri"/>
              <a:cs typeface="Calibri"/>
            </a:endParaRPr>
          </a:p>
        </p:txBody>
      </p:sp>
      <p:sp>
        <p:nvSpPr>
          <p:cNvPr id="5" name="object 6">
            <a:extLst>
              <a:ext uri="{FF2B5EF4-FFF2-40B4-BE49-F238E27FC236}">
                <a16:creationId xmlns:a16="http://schemas.microsoft.com/office/drawing/2014/main" id="{D64BD124-96B7-FB10-A286-7AA40CF61DC1}"/>
              </a:ext>
            </a:extLst>
          </p:cNvPr>
          <p:cNvSpPr txBox="1"/>
          <p:nvPr/>
        </p:nvSpPr>
        <p:spPr>
          <a:xfrm>
            <a:off x="4198228" y="7788275"/>
            <a:ext cx="11707644" cy="1695464"/>
          </a:xfrm>
          <a:prstGeom prst="rect">
            <a:avLst/>
          </a:prstGeom>
        </p:spPr>
        <p:txBody>
          <a:bodyPr vert="horz" wrap="square" lIns="0" tIns="137795" rIns="0" bIns="0" rtlCol="0">
            <a:spAutoFit/>
          </a:bodyPr>
          <a:lstStyle/>
          <a:p>
            <a:pPr marL="1781175" marR="1820545" algn="ctr">
              <a:lnSpc>
                <a:spcPct val="103899"/>
              </a:lnSpc>
              <a:spcBef>
                <a:spcPts val="2035"/>
              </a:spcBef>
            </a:pPr>
            <a:r>
              <a:rPr lang="en-US" sz="2050" b="1" spc="110" noProof="0" dirty="0">
                <a:solidFill>
                  <a:srgbClr val="9A604D"/>
                </a:solidFill>
                <a:latin typeface="Calibri"/>
                <a:cs typeface="Calibri"/>
              </a:rPr>
              <a:t>You do not need to study for a long time to work in cyber security, but it is important to have a good understanding of the basic concepts of computer security.</a:t>
            </a:r>
          </a:p>
          <a:p>
            <a:pPr marL="1781175" marR="1820545" algn="ctr">
              <a:lnSpc>
                <a:spcPct val="103899"/>
              </a:lnSpc>
              <a:spcBef>
                <a:spcPts val="2035"/>
              </a:spcBef>
            </a:pPr>
            <a:endParaRPr lang="en-US" sz="2050" b="1" noProof="0" dirty="0">
              <a:latin typeface="Calibri"/>
              <a:cs typeface="Calibri"/>
            </a:endParaRPr>
          </a:p>
        </p:txBody>
      </p:sp>
    </p:spTree>
    <p:extLst>
      <p:ext uri="{BB962C8B-B14F-4D97-AF65-F5344CB8AC3E}">
        <p14:creationId xmlns:p14="http://schemas.microsoft.com/office/powerpoint/2010/main" val="450663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en-US" sz="8250" b="1" spc="-150" noProof="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 </a:t>
            </a:r>
            <a:endParaRPr lang="en-US" sz="6600" b="1" spc="-150" noProof="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en-US" sz="4800" b="1" noProof="0" dirty="0">
                <a:solidFill>
                  <a:srgbClr val="231F20"/>
                </a:solidFill>
              </a:rPr>
              <a:t>WHY DOES CYBERSECURITY CONCERN US ALL?</a:t>
            </a:r>
            <a:endParaRPr lang="en-US" sz="4800" b="1" noProof="0"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lang="en-US" noProof="0"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lang="en-US" noProof="0"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lang="en-US" noProof="0"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lang="en-US" noProof="0"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lang="en-US" noProof="0"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en-US" sz="17400" b="1" spc="-300" noProof="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OF ALL SECURITY </a:t>
            </a:r>
            <a:endParaRPr lang="en-US" sz="2800" b="1" noProof="0"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INCIDENTS COULD HAVE </a:t>
            </a:r>
            <a:endParaRPr lang="en-US" sz="2800" b="1" noProof="0"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en-US" sz="2800" b="1" spc="-280" noProof="0" dirty="0">
                <a:latin typeface="+mn-lt"/>
                <a:cs typeface="Book Antiqua"/>
              </a:rPr>
              <a:t>BEEN </a:t>
            </a:r>
            <a:r>
              <a:rPr lang="en-US" sz="2800" b="1" spc="-145" noProof="0" dirty="0">
                <a:latin typeface="+mn-lt"/>
                <a:cs typeface="Book Antiqua"/>
              </a:rPr>
              <a:t> </a:t>
            </a:r>
            <a:r>
              <a:rPr lang="en-US" sz="8000" b="1" spc="195" baseline="-18379" noProof="0" dirty="0">
                <a:latin typeface="+mn-lt"/>
                <a:cs typeface="Book Antiqua"/>
              </a:rPr>
              <a:t>AVOIDED</a:t>
            </a:r>
            <a:endParaRPr lang="en-US" sz="8000" b="1" baseline="-18379" noProof="0"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en-US" sz="4400" b="1" spc="110" noProof="0" dirty="0">
                <a:latin typeface="+mn-lt"/>
                <a:cs typeface="Book Antiqua"/>
              </a:rPr>
              <a:t>CYBER</a:t>
            </a:r>
            <a:r>
              <a:rPr lang="en-US" sz="4400" b="1" spc="-229" noProof="0" dirty="0">
                <a:latin typeface="+mn-lt"/>
                <a:cs typeface="Book Antiqua"/>
              </a:rPr>
              <a:t> </a:t>
            </a:r>
            <a:r>
              <a:rPr lang="en-US" sz="4400" b="1" spc="-155" noProof="0" dirty="0">
                <a:latin typeface="+mn-lt"/>
                <a:cs typeface="Book Antiqua"/>
              </a:rPr>
              <a:t>HYGIENE</a:t>
            </a:r>
            <a:endParaRPr lang="en-US" sz="4400" b="1" noProof="0"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en-US" b="1" noProof="0"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en-US" b="1" noProof="0" dirty="0">
                <a:latin typeface="+mn-lt"/>
                <a:cs typeface="Book Antiqua"/>
              </a:rPr>
              <a:t>IF BASIC RULES CONCERNING </a:t>
            </a:r>
            <a:endParaRPr lang="en-US" sz="1800" b="1" noProof="0" dirty="0">
              <a:latin typeface="+mn-lt"/>
              <a:cs typeface="Book Antiqua"/>
            </a:endParaRPr>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48" name="object 46">
            <a:hlinkClick r:id="rId2"/>
            <a:extLst>
              <a:ext uri="{FF2B5EF4-FFF2-40B4-BE49-F238E27FC236}">
                <a16:creationId xmlns:a16="http://schemas.microsoft.com/office/drawing/2014/main" id="{69BA3B19-2A1F-4894-BA83-01E924E7530E}"/>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en-US" sz="1550" b="1" noProof="0"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grpSp>
        <p:nvGrpSpPr>
          <p:cNvPr id="7" name="object 3">
            <a:extLst>
              <a:ext uri="{FF2B5EF4-FFF2-40B4-BE49-F238E27FC236}">
                <a16:creationId xmlns:a16="http://schemas.microsoft.com/office/drawing/2014/main" id="{1B742926-47C0-378D-7608-88731F8E3724}"/>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107E361E-54B1-5616-267D-BCB25AF7AA1A}"/>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lang="en-US" noProof="0" dirty="0"/>
            </a:p>
          </p:txBody>
        </p:sp>
        <p:pic>
          <p:nvPicPr>
            <p:cNvPr id="28" name="object 5">
              <a:extLst>
                <a:ext uri="{FF2B5EF4-FFF2-40B4-BE49-F238E27FC236}">
                  <a16:creationId xmlns:a16="http://schemas.microsoft.com/office/drawing/2014/main" id="{12D7837F-4719-FA3B-89C7-727E9D86FBBE}"/>
                </a:ext>
              </a:extLst>
            </p:cNvPr>
            <p:cNvPicPr/>
            <p:nvPr/>
          </p:nvPicPr>
          <p:blipFill>
            <a:blip r:embed="rId4"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C735448B-737B-F40F-116E-0BD9B651B9C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en-US" sz="2800" b="1" spc="300" noProof="0" dirty="0">
                <a:latin typeface="Calibri"/>
                <a:cs typeface="Calibri"/>
              </a:rPr>
              <a:t>EVERY DAY, THAT’S</a:t>
            </a:r>
          </a:p>
        </p:txBody>
      </p:sp>
      <p:sp>
        <p:nvSpPr>
          <p:cNvPr id="30" name="object 8">
            <a:extLst>
              <a:ext uri="{FF2B5EF4-FFF2-40B4-BE49-F238E27FC236}">
                <a16:creationId xmlns:a16="http://schemas.microsoft.com/office/drawing/2014/main" id="{AD540D2D-158B-C40C-3617-DBB1B300268C}"/>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en-US" sz="3300" b="1" spc="90" noProof="0" dirty="0">
                <a:latin typeface="Calibri"/>
                <a:cs typeface="Calibri"/>
              </a:rPr>
              <a:t>ATTACKS</a:t>
            </a:r>
            <a:endParaRPr lang="en-US" sz="3300" b="1" noProof="0" dirty="0">
              <a:latin typeface="Calibri"/>
              <a:cs typeface="Calibri"/>
            </a:endParaRPr>
          </a:p>
          <a:p>
            <a:pPr>
              <a:lnSpc>
                <a:spcPct val="100000"/>
              </a:lnSpc>
            </a:pPr>
            <a:endParaRPr lang="en-US" sz="6250" noProof="0" dirty="0">
              <a:latin typeface="Calibri"/>
              <a:cs typeface="Calibri"/>
            </a:endParaRPr>
          </a:p>
          <a:p>
            <a:pPr marR="5080" algn="ctr">
              <a:lnSpc>
                <a:spcPct val="100000"/>
              </a:lnSpc>
              <a:spcBef>
                <a:spcPts val="5"/>
              </a:spcBef>
            </a:pPr>
            <a:r>
              <a:rPr lang="en-US" sz="2800" b="1" spc="300" noProof="0" dirty="0">
                <a:latin typeface="Calibri"/>
                <a:cs typeface="Calibri"/>
              </a:rPr>
              <a:t>ON</a:t>
            </a:r>
            <a:r>
              <a:rPr lang="en-US" sz="2800" b="1" spc="-45" noProof="0" dirty="0">
                <a:latin typeface="Calibri"/>
                <a:cs typeface="Calibri"/>
              </a:rPr>
              <a:t> </a:t>
            </a:r>
            <a:r>
              <a:rPr lang="en-US" sz="2800" b="1" spc="100" noProof="0" dirty="0">
                <a:latin typeface="Calibri"/>
                <a:cs typeface="Calibri"/>
              </a:rPr>
              <a:t>PASSWORDS </a:t>
            </a:r>
            <a:endParaRPr lang="en-US" sz="2800" b="1" noProof="0" dirty="0">
              <a:latin typeface="Calibri"/>
              <a:cs typeface="Calibri"/>
            </a:endParaRPr>
          </a:p>
        </p:txBody>
      </p:sp>
      <p:sp>
        <p:nvSpPr>
          <p:cNvPr id="31" name="object 9">
            <a:extLst>
              <a:ext uri="{FF2B5EF4-FFF2-40B4-BE49-F238E27FC236}">
                <a16:creationId xmlns:a16="http://schemas.microsoft.com/office/drawing/2014/main" id="{34B9ECEB-7185-4196-BAF2-9ACE5956CEF5}"/>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en-US" sz="4000" b="1" spc="165" noProof="0" dirty="0">
                <a:latin typeface="Calibri"/>
                <a:cs typeface="Calibri"/>
              </a:rPr>
              <a:t>  HACKERS</a:t>
            </a:r>
            <a:endParaRPr lang="en-US" sz="4000" b="1" noProof="0" dirty="0">
              <a:latin typeface="Calibri"/>
              <a:cs typeface="Calibri"/>
            </a:endParaRPr>
          </a:p>
          <a:p>
            <a:pPr marL="6350">
              <a:lnSpc>
                <a:spcPts val="2970"/>
              </a:lnSpc>
            </a:pPr>
            <a:r>
              <a:rPr lang="en-US" b="1" spc="210" noProof="0" dirty="0">
                <a:latin typeface="Calibri"/>
                <a:cs typeface="Calibri"/>
              </a:rPr>
              <a:t>LAUNCH ON AVERAGE</a:t>
            </a:r>
            <a:endParaRPr lang="en-US" b="1" noProof="0" dirty="0">
              <a:latin typeface="Calibri"/>
              <a:cs typeface="Calibri"/>
            </a:endParaRPr>
          </a:p>
        </p:txBody>
      </p:sp>
      <p:sp>
        <p:nvSpPr>
          <p:cNvPr id="32" name="object 10">
            <a:hlinkClick r:id="rId5"/>
            <a:extLst>
              <a:ext uri="{FF2B5EF4-FFF2-40B4-BE49-F238E27FC236}">
                <a16:creationId xmlns:a16="http://schemas.microsoft.com/office/drawing/2014/main" id="{606B5801-2935-253F-083F-BFA7124C9A80}"/>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33" name="object 11">
            <a:extLst>
              <a:ext uri="{FF2B5EF4-FFF2-40B4-BE49-F238E27FC236}">
                <a16:creationId xmlns:a16="http://schemas.microsoft.com/office/drawing/2014/main" id="{2EE151A1-179B-31C1-EEA2-0BBE624F3F9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34" name="object 7">
            <a:extLst>
              <a:ext uri="{FF2B5EF4-FFF2-40B4-BE49-F238E27FC236}">
                <a16:creationId xmlns:a16="http://schemas.microsoft.com/office/drawing/2014/main" id="{1BEB3F86-9F9B-CECB-42AA-37283BE2F80D}"/>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en-US" sz="11400" b="1" spc="-15" baseline="-19371" noProof="0" dirty="0">
                <a:latin typeface="Calibri"/>
                <a:cs typeface="Calibri"/>
              </a:rPr>
              <a:t>921</a:t>
            </a:r>
            <a:r>
              <a:rPr lang="en-US" sz="2800" b="1" spc="-10" noProof="0" dirty="0">
                <a:latin typeface="Calibri"/>
                <a:cs typeface="Calibri"/>
              </a:rPr>
              <a:t>/SECOND</a:t>
            </a:r>
            <a:endParaRPr lang="en-US" sz="3300" b="1" noProof="0" dirty="0">
              <a:latin typeface="Calibri"/>
              <a:cs typeface="Calibri"/>
            </a:endParaRPr>
          </a:p>
        </p:txBody>
      </p:sp>
      <p:sp>
        <p:nvSpPr>
          <p:cNvPr id="35" name="Rectangle 34">
            <a:extLst>
              <a:ext uri="{FF2B5EF4-FFF2-40B4-BE49-F238E27FC236}">
                <a16:creationId xmlns:a16="http://schemas.microsoft.com/office/drawing/2014/main" id="{A5C5CB69-B7E5-13B5-1FC0-2CE7908CF732}"/>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Rectangle 35">
            <a:extLst>
              <a:ext uri="{FF2B5EF4-FFF2-40B4-BE49-F238E27FC236}">
                <a16:creationId xmlns:a16="http://schemas.microsoft.com/office/drawing/2014/main" id="{528380CA-EF70-409D-BD5F-DF207F9DBE5E}"/>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ZoneTexte 36">
            <a:extLst>
              <a:ext uri="{FF2B5EF4-FFF2-40B4-BE49-F238E27FC236}">
                <a16:creationId xmlns:a16="http://schemas.microsoft.com/office/drawing/2014/main" id="{E271E604-54D0-253C-AB40-3292C87443F3}"/>
              </a:ext>
            </a:extLst>
          </p:cNvPr>
          <p:cNvSpPr txBox="1"/>
          <p:nvPr/>
        </p:nvSpPr>
        <p:spPr>
          <a:xfrm>
            <a:off x="1212850" y="2911475"/>
            <a:ext cx="1262066" cy="3154710"/>
          </a:xfrm>
          <a:prstGeom prst="rect">
            <a:avLst/>
          </a:prstGeom>
          <a:noFill/>
        </p:spPr>
        <p:txBody>
          <a:bodyPr wrap="square">
            <a:spAutoFit/>
          </a:bodyPr>
          <a:lstStyle/>
          <a:p>
            <a:r>
              <a:rPr lang="en-US" sz="19900" b="1" spc="165" noProof="0" dirty="0">
                <a:solidFill>
                  <a:srgbClr val="1D1D1B"/>
                </a:solidFill>
                <a:latin typeface="Calibri"/>
                <a:cs typeface="Calibri"/>
              </a:rPr>
              <a:t>8</a:t>
            </a:r>
            <a:endParaRPr lang="en-US" sz="19900" noProof="0" dirty="0">
              <a:solidFill>
                <a:srgbClr val="1D1D1B"/>
              </a:solidFill>
            </a:endParaRPr>
          </a:p>
        </p:txBody>
      </p:sp>
    </p:spTree>
    <p:extLst>
      <p:ext uri="{BB962C8B-B14F-4D97-AF65-F5344CB8AC3E}">
        <p14:creationId xmlns:p14="http://schemas.microsoft.com/office/powerpoint/2010/main" val="4064213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en-US" sz="8250" b="1" spc="-150" noProof="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3"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4"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5"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 </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33E8B6A8-E46D-6B5F-0615-25770E7E7C4D}"/>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F31AA75A-00B8-873E-FE1C-E0813679917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7153305C-8ABF-F8D3-01A6-CDBD47383B82}"/>
              </a:ext>
            </a:extLst>
          </p:cNvPr>
          <p:cNvSpPr txBox="1"/>
          <p:nvPr/>
        </p:nvSpPr>
        <p:spPr>
          <a:xfrm>
            <a:off x="4929347" y="7712075"/>
            <a:ext cx="10245407" cy="770083"/>
          </a:xfrm>
          <a:prstGeom prst="rect">
            <a:avLst/>
          </a:prstGeom>
        </p:spPr>
        <p:txBody>
          <a:bodyPr vert="horz" wrap="square" lIns="0" tIns="137795" rIns="0" bIns="0" rtlCol="0">
            <a:spAutoFit/>
          </a:bodyPr>
          <a:lstStyle/>
          <a:p>
            <a:pPr algn="ctr">
              <a:lnSpc>
                <a:spcPct val="100000"/>
              </a:lnSpc>
              <a:spcBef>
                <a:spcPts val="2235"/>
              </a:spcBef>
            </a:pPr>
            <a:r>
              <a:rPr lang="en-US" sz="2050" b="1" spc="100" noProof="0" dirty="0">
                <a:solidFill>
                  <a:srgbClr val="9A604D"/>
                </a:solidFill>
                <a:latin typeface="Calibri"/>
                <a:cs typeface="Calibri"/>
              </a:rPr>
              <a:t>Cybersecurity jobs are rather well paid. </a:t>
            </a:r>
            <a:br>
              <a:rPr lang="en-US" sz="2050" b="1" spc="100" noProof="0" dirty="0">
                <a:solidFill>
                  <a:srgbClr val="9A604D"/>
                </a:solidFill>
                <a:latin typeface="Calibri"/>
                <a:cs typeface="Calibri"/>
              </a:rPr>
            </a:br>
            <a:r>
              <a:rPr lang="en-US" sz="2050" b="1" spc="100" noProof="0" dirty="0">
                <a:solidFill>
                  <a:srgbClr val="9A604D"/>
                </a:solidFill>
                <a:latin typeface="Calibri"/>
                <a:cs typeface="Calibri"/>
              </a:rPr>
              <a:t>They pay an average of $105,800 per year. (</a:t>
            </a:r>
            <a:r>
              <a:rPr lang="en-US" sz="2050" b="1" spc="100" noProof="0" dirty="0">
                <a:solidFill>
                  <a:srgbClr val="9A604D"/>
                </a:solidFill>
                <a:latin typeface="Calibri"/>
                <a:cs typeface="Calibri"/>
                <a:hlinkClick r:id="rId6">
                  <a:extLst>
                    <a:ext uri="{A12FA001-AC4F-418D-AE19-62706E023703}">
                      <ahyp:hlinkClr xmlns:ahyp="http://schemas.microsoft.com/office/drawing/2018/hyperlinkcolor" val="tx"/>
                    </a:ext>
                  </a:extLst>
                </a:hlinkClick>
              </a:rPr>
              <a:t>Source</a:t>
            </a:r>
            <a:r>
              <a:rPr lang="en-US" sz="2050" b="1" spc="100" noProof="0" dirty="0">
                <a:solidFill>
                  <a:srgbClr val="9A604D"/>
                </a:solidFill>
                <a:latin typeface="Calibri"/>
                <a:cs typeface="Calibri"/>
              </a:rPr>
              <a:t>)</a:t>
            </a:r>
          </a:p>
        </p:txBody>
      </p:sp>
    </p:spTree>
    <p:extLst>
      <p:ext uri="{BB962C8B-B14F-4D97-AF65-F5344CB8AC3E}">
        <p14:creationId xmlns:p14="http://schemas.microsoft.com/office/powerpoint/2010/main" val="1516339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lang="en-US" noProof="0"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lang="en-US" noProof="0"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lang="en-US" noProof="0"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lang="en-US" noProof="0"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lang="en-US" noProof="0" dirty="0"/>
          </a:p>
        </p:txBody>
      </p:sp>
      <p:sp>
        <p:nvSpPr>
          <p:cNvPr id="11" name="object 11"/>
          <p:cNvSpPr txBox="1"/>
          <p:nvPr/>
        </p:nvSpPr>
        <p:spPr>
          <a:xfrm>
            <a:off x="7903954" y="4974581"/>
            <a:ext cx="6262896"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latin typeface="Calibri"/>
                <a:cs typeface="Calibri"/>
              </a:rPr>
              <a:t>TO REMEMBER</a:t>
            </a:r>
            <a:r>
              <a:rPr lang="en-US" sz="7400" b="1" spc="-150" noProof="0" dirty="0">
                <a:solidFill>
                  <a:srgbClr val="231F20"/>
                </a:solidFill>
                <a:latin typeface="Calibri"/>
                <a:cs typeface="Calibri"/>
              </a:rPr>
              <a:t>:</a:t>
            </a:r>
            <a:endParaRPr lang="en-US" sz="7400" b="1" spc="-150" noProof="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lang="en-US" noProof="0"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en-US" sz="4100" b="1" spc="-150" noProof="0" dirty="0">
                <a:solidFill>
                  <a:srgbClr val="231F20"/>
                </a:solidFill>
                <a:latin typeface="Calibri"/>
                <a:cs typeface="Calibri"/>
              </a:rPr>
              <a:t>CYBERSECURITY JOBS ARE AVAILABLE TO EVERYONE! </a:t>
            </a: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517"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lang="en-US" noProof="0" dirty="0"/>
            </a:p>
          </p:txBody>
        </p:sp>
        <p:sp>
          <p:nvSpPr>
            <p:cNvPr id="4" name="object 4"/>
            <p:cNvSpPr/>
            <p:nvPr/>
          </p:nvSpPr>
          <p:spPr>
            <a:xfrm>
              <a:off x="11243261"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lang="en-US" noProof="0" dirty="0"/>
            </a:p>
          </p:txBody>
        </p:sp>
      </p:grpSp>
      <p:sp>
        <p:nvSpPr>
          <p:cNvPr id="5" name="object 5"/>
          <p:cNvSpPr txBox="1"/>
          <p:nvPr/>
        </p:nvSpPr>
        <p:spPr>
          <a:xfrm>
            <a:off x="11062418" y="4054475"/>
            <a:ext cx="8237349" cy="7039748"/>
          </a:xfrm>
          <a:prstGeom prst="rect">
            <a:avLst/>
          </a:prstGeom>
        </p:spPr>
        <p:txBody>
          <a:bodyPr vert="horz" wrap="square" lIns="0" tIns="12065" rIns="0" bIns="0" rtlCol="0">
            <a:spAutoFit/>
          </a:bodyPr>
          <a:lstStyle/>
          <a:p>
            <a:pPr marL="12700">
              <a:lnSpc>
                <a:spcPts val="7230"/>
              </a:lnSpc>
              <a:spcBef>
                <a:spcPts val="95"/>
              </a:spcBef>
            </a:pPr>
            <a:r>
              <a:rPr lang="en-US" sz="6550" b="1" u="sng" spc="-150" noProof="0" dirty="0">
                <a:solidFill>
                  <a:srgbClr val="1D1D1B"/>
                </a:solidFill>
                <a:uFill>
                  <a:solidFill>
                    <a:srgbClr val="1D1D1B"/>
                  </a:solidFill>
                </a:uFill>
                <a:latin typeface="Calibri"/>
                <a:cs typeface="Calibri"/>
              </a:rPr>
              <a:t>ACTIVITY 3</a:t>
            </a:r>
            <a:endParaRPr lang="en-US" sz="6550" b="1" spc="-150" noProof="0" dirty="0">
              <a:latin typeface="Calibri"/>
              <a:cs typeface="Calibri"/>
            </a:endParaRPr>
          </a:p>
          <a:p>
            <a:pPr marL="12700">
              <a:lnSpc>
                <a:spcPts val="11910"/>
              </a:lnSpc>
            </a:pPr>
            <a:r>
              <a:rPr lang="en-US" sz="10450" b="1" spc="-150" noProof="0" dirty="0">
                <a:solidFill>
                  <a:srgbClr val="1D1D1B"/>
                </a:solidFill>
                <a:latin typeface="Calibri"/>
                <a:cs typeface="Calibri"/>
              </a:rPr>
              <a:t>CYBER, A SINGLE JOB OR MULTIPLE JOBS?</a:t>
            </a:r>
            <a:endParaRPr lang="en-US" sz="10450" b="1" spc="-150" noProof="0" dirty="0">
              <a:latin typeface="Calibri"/>
              <a:cs typeface="Calibri"/>
            </a:endParaRPr>
          </a:p>
        </p:txBody>
      </p:sp>
      <p:pic>
        <p:nvPicPr>
          <p:cNvPr id="7" name="object 7"/>
          <p:cNvPicPr/>
          <p:nvPr/>
        </p:nvPicPr>
        <p:blipFill>
          <a:blip r:embed="rId3" cstate="print"/>
          <a:stretch>
            <a:fillRect/>
          </a:stretch>
        </p:blipFill>
        <p:spPr>
          <a:xfrm>
            <a:off x="4264928" y="3519282"/>
            <a:ext cx="4430995" cy="523734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lang="en-US" noProof="0"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lang="en-US" noProof="0"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lang="en-US" noProof="0"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lang="en-US" noProof="0"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lang="en-US" noProof="0"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lang="en-US" noProof="0"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lang="en-US" noProof="0"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lang="en-US" noProof="0"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lang="en-US" noProof="0"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lang="en-US" noProof="0"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en-US" sz="13350" b="1" spc="-150" noProof="0" dirty="0">
                <a:solidFill>
                  <a:srgbClr val="1D1D1B"/>
                </a:solidFill>
                <a:latin typeface="Calibri"/>
                <a:cs typeface="Calibri"/>
              </a:rPr>
              <a:t>PREVENT  OR CURE?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319674"/>
          </a:xfrm>
          <a:prstGeom prst="rect">
            <a:avLst/>
          </a:prstGeom>
        </p:spPr>
        <p:txBody>
          <a:bodyPr vert="horz" wrap="square" lIns="0" tIns="201295" rIns="0" bIns="0" rtlCol="0">
            <a:spAutoFit/>
          </a:bodyPr>
          <a:lstStyle/>
          <a:p>
            <a:pPr marL="12700" marR="5080" indent="41275" algn="ctr">
              <a:lnSpc>
                <a:spcPts val="7420"/>
              </a:lnSpc>
              <a:spcBef>
                <a:spcPts val="1585"/>
              </a:spcBef>
            </a:pPr>
            <a:r>
              <a:rPr lang="en-US" sz="7400" b="1" spc="-150" noProof="0" dirty="0">
                <a:solidFill>
                  <a:srgbClr val="231F20"/>
                </a:solidFill>
                <a:latin typeface="Calibri"/>
                <a:cs typeface="Calibri"/>
              </a:rPr>
              <a:t>ETHICAL</a:t>
            </a:r>
          </a:p>
          <a:p>
            <a:pPr marL="12700" marR="5080" indent="41275" algn="ctr">
              <a:lnSpc>
                <a:spcPts val="7420"/>
              </a:lnSpc>
              <a:spcBef>
                <a:spcPts val="1585"/>
              </a:spcBef>
            </a:pPr>
            <a:r>
              <a:rPr lang="en-US" sz="7400" b="1" spc="-150" noProof="0" dirty="0">
                <a:solidFill>
                  <a:srgbClr val="231F20"/>
                </a:solidFill>
                <a:latin typeface="Calibri"/>
                <a:cs typeface="Calibri"/>
              </a:rPr>
              <a:t>HACKER</a:t>
            </a:r>
            <a:endParaRPr lang="en-US" sz="7400" b="1" spc="-150" noProof="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62" name="object 17">
            <a:extLst>
              <a:ext uri="{FF2B5EF4-FFF2-40B4-BE49-F238E27FC236}">
                <a16:creationId xmlns:a16="http://schemas.microsoft.com/office/drawing/2014/main" id="{D12F6FDD-302B-4FCE-BDC5-938C6EC4111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1" name="object 10">
            <a:extLst>
              <a:ext uri="{FF2B5EF4-FFF2-40B4-BE49-F238E27FC236}">
                <a16:creationId xmlns:a16="http://schemas.microsoft.com/office/drawing/2014/main" id="{6E0DC595-0F67-F456-7C31-A7B5E5F71C9D}"/>
              </a:ext>
            </a:extLst>
          </p:cNvPr>
          <p:cNvSpPr txBox="1"/>
          <p:nvPr/>
        </p:nvSpPr>
        <p:spPr>
          <a:xfrm>
            <a:off x="7379255" y="5264211"/>
            <a:ext cx="5551997" cy="2979918"/>
          </a:xfrm>
          <a:prstGeom prst="rect">
            <a:avLst/>
          </a:prstGeom>
        </p:spPr>
        <p:txBody>
          <a:bodyPr vert="horz" wrap="square" lIns="0" tIns="12065" rIns="0" bIns="0" rtlCol="0">
            <a:spAutoFit/>
          </a:bodyPr>
          <a:lstStyle/>
          <a:p>
            <a:pPr algn="ctr">
              <a:lnSpc>
                <a:spcPts val="7475"/>
              </a:lnSpc>
              <a:spcBef>
                <a:spcPts val="95"/>
              </a:spcBef>
            </a:pPr>
            <a:r>
              <a:rPr lang="en-US" sz="6600" b="1" spc="-150" noProof="0" dirty="0">
                <a:solidFill>
                  <a:schemeClr val="tx1"/>
                </a:solidFill>
                <a:latin typeface="Calibri"/>
                <a:cs typeface="Calibri"/>
              </a:rPr>
              <a:t>CYBERSECURITY</a:t>
            </a:r>
          </a:p>
          <a:p>
            <a:pPr algn="ctr">
              <a:lnSpc>
                <a:spcPts val="7475"/>
              </a:lnSpc>
              <a:spcBef>
                <a:spcPts val="95"/>
              </a:spcBef>
            </a:pPr>
            <a:r>
              <a:rPr lang="en-US" sz="6600" b="1" spc="-150" noProof="0" dirty="0">
                <a:solidFill>
                  <a:schemeClr val="tx1"/>
                </a:solidFill>
                <a:latin typeface="Calibri"/>
                <a:cs typeface="Calibri"/>
              </a:rPr>
              <a:t>CONSULTANT</a:t>
            </a:r>
          </a:p>
          <a:p>
            <a:pPr algn="ctr">
              <a:lnSpc>
                <a:spcPts val="8435"/>
              </a:lnSpc>
            </a:pPr>
            <a:endParaRPr lang="en-US" sz="6600" b="1" spc="-150" noProof="0" dirty="0">
              <a:solidFill>
                <a:schemeClr val="tx1"/>
              </a:solidFill>
              <a:latin typeface="Calibri"/>
              <a:cs typeface="Calibri"/>
            </a:endParaRPr>
          </a:p>
        </p:txBody>
      </p:sp>
      <p:sp>
        <p:nvSpPr>
          <p:cNvPr id="13" name="object 9">
            <a:extLst>
              <a:ext uri="{FF2B5EF4-FFF2-40B4-BE49-F238E27FC236}">
                <a16:creationId xmlns:a16="http://schemas.microsoft.com/office/drawing/2014/main" id="{21AAE24B-5141-D861-E2B8-89475E380954}"/>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accent6"/>
                </a:solidFill>
                <a:latin typeface="Calibri"/>
                <a:cs typeface="Calibri"/>
              </a:rPr>
              <a:t>ETHICAL HACKER </a:t>
            </a:r>
          </a:p>
        </p:txBody>
      </p:sp>
      <p:sp>
        <p:nvSpPr>
          <p:cNvPr id="62" name="object 17">
            <a:extLst>
              <a:ext uri="{FF2B5EF4-FFF2-40B4-BE49-F238E27FC236}">
                <a16:creationId xmlns:a16="http://schemas.microsoft.com/office/drawing/2014/main" id="{06CE993F-2B50-454E-B309-53F2E33920B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sp>
        <p:nvSpPr>
          <p:cNvPr id="2" name="object 37">
            <a:extLst>
              <a:ext uri="{FF2B5EF4-FFF2-40B4-BE49-F238E27FC236}">
                <a16:creationId xmlns:a16="http://schemas.microsoft.com/office/drawing/2014/main" id="{C7144707-817A-1DD6-904D-BC9153B5153C}"/>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10" name="object 6">
            <a:extLst>
              <a:ext uri="{FF2B5EF4-FFF2-40B4-BE49-F238E27FC236}">
                <a16:creationId xmlns:a16="http://schemas.microsoft.com/office/drawing/2014/main" id="{6B307102-9509-16A8-581C-49B779CCE5E9}"/>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3644813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accent6"/>
                </a:solidFill>
                <a:latin typeface="Calibri"/>
                <a:cs typeface="Calibri"/>
              </a:rPr>
              <a:t>CYBERSECURITY CONSULTANT</a:t>
            </a:r>
          </a:p>
        </p:txBody>
      </p:sp>
      <p:sp>
        <p:nvSpPr>
          <p:cNvPr id="14" name="object 10">
            <a:extLst>
              <a:ext uri="{FF2B5EF4-FFF2-40B4-BE49-F238E27FC236}">
                <a16:creationId xmlns:a16="http://schemas.microsoft.com/office/drawing/2014/main" id="{662A49DA-09D7-3DB5-2045-63E28ACB7B9C}"/>
              </a:ext>
            </a:extLst>
          </p:cNvPr>
          <p:cNvSpPr txBox="1"/>
          <p:nvPr/>
        </p:nvSpPr>
        <p:spPr>
          <a:xfrm>
            <a:off x="15213258" y="4066036"/>
            <a:ext cx="3254375" cy="953594"/>
          </a:xfrm>
          <a:prstGeom prst="rect">
            <a:avLst/>
          </a:prstGeom>
        </p:spPr>
        <p:txBody>
          <a:bodyPr vert="horz" wrap="square" lIns="0" tIns="100330" rIns="0" bIns="0" rtlCol="0">
            <a:spAutoFit/>
          </a:bodyPr>
          <a:lstStyle/>
          <a:p>
            <a:pPr marL="88265" marR="80645" indent="-635" algn="ctr">
              <a:lnSpc>
                <a:spcPts val="3260"/>
              </a:lnSpc>
              <a:spcBef>
                <a:spcPts val="1210"/>
              </a:spcBef>
            </a:pPr>
            <a:r>
              <a:rPr lang="en-US" sz="3300" b="1" spc="-150" noProof="0" dirty="0">
                <a:solidFill>
                  <a:schemeClr val="accent6"/>
                </a:solidFill>
                <a:latin typeface="Calibri"/>
                <a:cs typeface="Calibri"/>
              </a:rPr>
              <a:t>CYBERSECURITY CONSULTANT</a:t>
            </a:r>
          </a:p>
        </p:txBody>
      </p:sp>
      <p:sp>
        <p:nvSpPr>
          <p:cNvPr id="16" name="object 2">
            <a:extLst>
              <a:ext uri="{FF2B5EF4-FFF2-40B4-BE49-F238E27FC236}">
                <a16:creationId xmlns:a16="http://schemas.microsoft.com/office/drawing/2014/main" id="{421AE743-97C0-B1FD-3D5B-C5AAF8437846}"/>
              </a:ext>
            </a:extLst>
          </p:cNvPr>
          <p:cNvSpPr txBox="1"/>
          <p:nvPr/>
        </p:nvSpPr>
        <p:spPr>
          <a:xfrm>
            <a:off x="7231210" y="5264211"/>
            <a:ext cx="5581718" cy="2944396"/>
          </a:xfrm>
          <a:prstGeom prst="rect">
            <a:avLst/>
          </a:prstGeom>
        </p:spPr>
        <p:txBody>
          <a:bodyPr vert="horz" wrap="square" lIns="0" tIns="96520" rIns="0" bIns="0" rtlCol="0">
            <a:spAutoFit/>
          </a:bodyPr>
          <a:lstStyle/>
          <a:p>
            <a:pPr marL="894715" marR="887094" algn="ctr">
              <a:lnSpc>
                <a:spcPts val="7420"/>
              </a:lnSpc>
              <a:spcBef>
                <a:spcPts val="760"/>
              </a:spcBef>
            </a:pPr>
            <a:r>
              <a:rPr lang="en-US" sz="6600" b="1" spc="-150" noProof="0" dirty="0">
                <a:solidFill>
                  <a:srgbClr val="231F20"/>
                </a:solidFill>
                <a:latin typeface="Calibri"/>
                <a:cs typeface="Calibri"/>
              </a:rPr>
              <a:t>INCIDENT RESPONSE ANALYST</a:t>
            </a:r>
            <a:endParaRPr lang="en-US" sz="6600" b="1" spc="-150" noProof="0" dirty="0">
              <a:latin typeface="Calibri"/>
              <a:cs typeface="Calibri"/>
            </a:endParaRPr>
          </a:p>
        </p:txBody>
      </p:sp>
      <p:sp>
        <p:nvSpPr>
          <p:cNvPr id="62" name="object 5">
            <a:extLst>
              <a:ext uri="{FF2B5EF4-FFF2-40B4-BE49-F238E27FC236}">
                <a16:creationId xmlns:a16="http://schemas.microsoft.com/office/drawing/2014/main" id="{56BA540A-7A3E-41BF-BE57-CBA2813783AF}"/>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3" name="object 17">
            <a:extLst>
              <a:ext uri="{FF2B5EF4-FFF2-40B4-BE49-F238E27FC236}">
                <a16:creationId xmlns:a16="http://schemas.microsoft.com/office/drawing/2014/main" id="{A28D04EA-EEB7-43A1-AF54-4933C829829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sp>
        <p:nvSpPr>
          <p:cNvPr id="2" name="object 37">
            <a:extLst>
              <a:ext uri="{FF2B5EF4-FFF2-40B4-BE49-F238E27FC236}">
                <a16:creationId xmlns:a16="http://schemas.microsoft.com/office/drawing/2014/main" id="{4105F57C-A053-F76F-33C6-27C3E02042BE}"/>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DAF1A542-D252-2920-386E-65B110979B3B}"/>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1737866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p:txBody>
      </p:sp>
      <p:sp>
        <p:nvSpPr>
          <p:cNvPr id="13" name="object 2">
            <a:extLst>
              <a:ext uri="{FF2B5EF4-FFF2-40B4-BE49-F238E27FC236}">
                <a16:creationId xmlns:a16="http://schemas.microsoft.com/office/drawing/2014/main" id="{84BE4B85-A57E-C0FC-3B8E-1AB49223648C}"/>
              </a:ext>
            </a:extLst>
          </p:cNvPr>
          <p:cNvSpPr txBox="1"/>
          <p:nvPr/>
        </p:nvSpPr>
        <p:spPr>
          <a:xfrm>
            <a:off x="6520042" y="5234385"/>
            <a:ext cx="7167294" cy="2944396"/>
          </a:xfrm>
          <a:prstGeom prst="rect">
            <a:avLst/>
          </a:prstGeom>
        </p:spPr>
        <p:txBody>
          <a:bodyPr vert="horz" wrap="square" lIns="0" tIns="96520" rIns="0" bIns="0" rtlCol="0">
            <a:spAutoFit/>
          </a:bodyPr>
          <a:lstStyle/>
          <a:p>
            <a:pPr marL="894715" marR="887094" algn="ctr">
              <a:lnSpc>
                <a:spcPts val="7420"/>
              </a:lnSpc>
              <a:spcBef>
                <a:spcPts val="760"/>
              </a:spcBef>
            </a:pPr>
            <a:r>
              <a:rPr lang="en-US" sz="6600" b="1" spc="-150" noProof="0" dirty="0">
                <a:solidFill>
                  <a:srgbClr val="231F20"/>
                </a:solidFill>
                <a:latin typeface="Calibri"/>
                <a:cs typeface="Calibri"/>
              </a:rPr>
              <a:t>DATA PROTECTION OFFICER </a:t>
            </a:r>
            <a:endParaRPr lang="en-US" sz="6600" b="1" spc="-150" noProof="0" dirty="0">
              <a:latin typeface="Calibri"/>
              <a:cs typeface="Calibri"/>
            </a:endParaRPr>
          </a:p>
        </p:txBody>
      </p:sp>
      <p:sp>
        <p:nvSpPr>
          <p:cNvPr id="15" name="object 10">
            <a:extLst>
              <a:ext uri="{FF2B5EF4-FFF2-40B4-BE49-F238E27FC236}">
                <a16:creationId xmlns:a16="http://schemas.microsoft.com/office/drawing/2014/main" id="{9D8BA96B-C6A1-484E-FDBC-2B6B04621F9B}"/>
              </a:ext>
            </a:extLst>
          </p:cNvPr>
          <p:cNvSpPr txBox="1"/>
          <p:nvPr/>
        </p:nvSpPr>
        <p:spPr>
          <a:xfrm>
            <a:off x="15213258" y="4066036"/>
            <a:ext cx="3254375" cy="2739340"/>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CYBERSECURITYCONSULTANT </a:t>
            </a:r>
          </a:p>
          <a:p>
            <a:pPr marL="313690" marR="306070" indent="-635" algn="ctr">
              <a:lnSpc>
                <a:spcPts val="3260"/>
              </a:lnSpc>
              <a:spcBef>
                <a:spcPts val="790"/>
              </a:spcBef>
            </a:pPr>
            <a:r>
              <a:rPr lang="en-US" sz="3300" b="1" spc="-150" noProof="0" dirty="0">
                <a:solidFill>
                  <a:schemeClr val="accent6"/>
                </a:solidFill>
                <a:latin typeface="Calibri"/>
                <a:cs typeface="Calibri"/>
              </a:rPr>
              <a:t>INCIDENT RESPONSE ANALYST</a:t>
            </a:r>
          </a:p>
          <a:p>
            <a:pPr algn="ctr">
              <a:lnSpc>
                <a:spcPts val="3215"/>
              </a:lnSpc>
            </a:pPr>
            <a:endParaRPr lang="en-US" sz="3300" b="1" spc="-150" noProof="0" dirty="0">
              <a:solidFill>
                <a:schemeClr val="tx1"/>
              </a:solidFill>
              <a:latin typeface="Calibri"/>
              <a:cs typeface="Calibri"/>
            </a:endParaRPr>
          </a:p>
        </p:txBody>
      </p:sp>
      <p:sp>
        <p:nvSpPr>
          <p:cNvPr id="62" name="object 5">
            <a:extLst>
              <a:ext uri="{FF2B5EF4-FFF2-40B4-BE49-F238E27FC236}">
                <a16:creationId xmlns:a16="http://schemas.microsoft.com/office/drawing/2014/main" id="{D31424D1-6A8A-40C2-8B55-4F6A0D6607FC}"/>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2" name="object 37">
            <a:extLst>
              <a:ext uri="{FF2B5EF4-FFF2-40B4-BE49-F238E27FC236}">
                <a16:creationId xmlns:a16="http://schemas.microsoft.com/office/drawing/2014/main" id="{868666AA-9F85-D8ED-A984-162AFC84DA94}"/>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41BB6DA3-7216-36B1-876F-512B5384AAB2}"/>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120723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4" y="5238553"/>
            <a:ext cx="6126359" cy="1987082"/>
          </a:xfrm>
          <a:prstGeom prst="rect">
            <a:avLst/>
          </a:prstGeom>
        </p:spPr>
        <p:txBody>
          <a:bodyPr vert="horz" wrap="square" lIns="0" tIns="88265" rIns="0" bIns="0" rtlCol="0">
            <a:spAutoFit/>
          </a:bodyPr>
          <a:lstStyle/>
          <a:p>
            <a:pPr marL="12700" marR="5080" indent="665480" algn="ctr">
              <a:lnSpc>
                <a:spcPts val="7420"/>
              </a:lnSpc>
              <a:spcBef>
                <a:spcPts val="695"/>
              </a:spcBef>
            </a:pPr>
            <a:r>
              <a:rPr lang="en-US" sz="6600" b="1" spc="-150" noProof="0" dirty="0">
                <a:solidFill>
                  <a:schemeClr val="tx1"/>
                </a:solidFill>
                <a:latin typeface="Calibri"/>
                <a:cs typeface="Calibri"/>
              </a:rPr>
              <a:t>CYBERSECURITY  CRISIS MANAGER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4111510"/>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accent6"/>
                </a:solidFill>
                <a:latin typeface="Calibri"/>
                <a:cs typeface="Calibri"/>
              </a:rPr>
              <a:t>DATA PROTECTION OFFICER </a:t>
            </a: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016980"/>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accent6">
                    <a:lumMod val="75000"/>
                  </a:schemeClr>
                </a:solidFill>
                <a:latin typeface="Calibri"/>
                <a:cs typeface="Calibri"/>
              </a:rPr>
              <a:t>DATA PROTECTION OFFICER </a:t>
            </a:r>
          </a:p>
        </p:txBody>
      </p:sp>
      <p:sp>
        <p:nvSpPr>
          <p:cNvPr id="70" name="object 5">
            <a:extLst>
              <a:ext uri="{FF2B5EF4-FFF2-40B4-BE49-F238E27FC236}">
                <a16:creationId xmlns:a16="http://schemas.microsoft.com/office/drawing/2014/main" id="{13638DDB-4376-4B7C-A51C-FA40D6C8DAA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E3BE2329-A009-B631-C581-CC10A3C863F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16DF0EE0-452C-9990-8645-9D7C3072694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1104790"/>
          </a:xfrm>
          <a:prstGeom prst="rect">
            <a:avLst/>
          </a:prstGeom>
        </p:spPr>
        <p:txBody>
          <a:bodyPr vert="horz" wrap="square" lIns="0" tIns="88265" rIns="0" bIns="0" rtlCol="0">
            <a:spAutoFit/>
          </a:bodyPr>
          <a:lstStyle/>
          <a:p>
            <a:pPr marL="12700" algn="ctr">
              <a:lnSpc>
                <a:spcPct val="100000"/>
              </a:lnSpc>
              <a:spcBef>
                <a:spcPts val="95"/>
              </a:spcBef>
            </a:pPr>
            <a:r>
              <a:rPr lang="en-US" sz="6600" b="1" spc="-150" noProof="0" dirty="0">
                <a:solidFill>
                  <a:srgbClr val="231F20"/>
                </a:solidFill>
                <a:latin typeface="Calibri"/>
                <a:cs typeface="Calibri"/>
              </a:rPr>
              <a:t>CRYPTOLOGIST</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accent6"/>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016980"/>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7B8C869F-9C69-6290-4C26-40F97ECD401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89409518-1E2D-AD20-1CD3-5466239D62A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26010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en-US" sz="4800" b="1" noProof="0" dirty="0">
                <a:solidFill>
                  <a:srgbClr val="231F20"/>
                </a:solidFill>
              </a:rPr>
              <a:t>WHY DOES CYBERSECURITY CONCERN US ALL?</a:t>
            </a:r>
            <a:endParaRPr lang="en-US" sz="4800" b="1" noProof="0"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lang="en-US" noProof="0"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lang="en-US" noProof="0"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lang="en-US" noProof="0"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lang="en-US" noProof="0"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lang="en-US" noProof="0"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en-US" sz="17400" b="1" spc="-300" noProof="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OF ALL SECURITY </a:t>
            </a:r>
            <a:endParaRPr lang="en-US" sz="2800" b="1" noProof="0"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INCIDENTS COULD HAVE </a:t>
            </a:r>
            <a:endParaRPr lang="en-US" sz="2800" b="1" noProof="0"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en-US" sz="2800" b="1" spc="-280" noProof="0" dirty="0">
                <a:latin typeface="+mn-lt"/>
                <a:cs typeface="Book Antiqua"/>
              </a:rPr>
              <a:t>BEEN </a:t>
            </a:r>
            <a:r>
              <a:rPr lang="en-US" sz="2800" b="1" spc="-145" noProof="0" dirty="0">
                <a:latin typeface="+mn-lt"/>
                <a:cs typeface="Book Antiqua"/>
              </a:rPr>
              <a:t> </a:t>
            </a:r>
            <a:r>
              <a:rPr lang="en-US" sz="8000" b="1" spc="195" baseline="-18379" noProof="0" dirty="0">
                <a:latin typeface="+mn-lt"/>
                <a:cs typeface="Book Antiqua"/>
              </a:rPr>
              <a:t>AVOIDED</a:t>
            </a:r>
            <a:endParaRPr lang="en-US" sz="8000" b="1" baseline="-18379" noProof="0"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en-US" sz="4400" b="1" spc="110" noProof="0" dirty="0">
                <a:latin typeface="+mn-lt"/>
                <a:cs typeface="Book Antiqua"/>
              </a:rPr>
              <a:t>CYBER</a:t>
            </a:r>
            <a:r>
              <a:rPr lang="en-US" sz="4400" b="1" spc="-229" noProof="0" dirty="0">
                <a:latin typeface="+mn-lt"/>
                <a:cs typeface="Book Antiqua"/>
              </a:rPr>
              <a:t> </a:t>
            </a:r>
            <a:r>
              <a:rPr lang="en-US" sz="4400" b="1" spc="-155" noProof="0" dirty="0">
                <a:latin typeface="+mn-lt"/>
                <a:cs typeface="Book Antiqua"/>
              </a:rPr>
              <a:t>HYGIENE</a:t>
            </a:r>
            <a:endParaRPr lang="en-US" sz="4400" b="1" noProof="0"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en-US" b="1" noProof="0"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en-US" b="1" noProof="0" dirty="0">
                <a:latin typeface="+mn-lt"/>
                <a:cs typeface="Book Antiqua"/>
              </a:rPr>
              <a:t>IF BASIC RULES CONCERNING </a:t>
            </a:r>
            <a:endParaRPr lang="en-US" sz="1800" b="1" noProof="0"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lang="en-US" noProof="0"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3"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lang="en-US" sz="16400" b="1" spc="-300" noProof="0" dirty="0">
                <a:latin typeface="+mn-lt"/>
              </a:rPr>
              <a:t>99</a:t>
            </a:r>
            <a:r>
              <a:rPr lang="en-US" sz="7200" b="1" spc="-300" noProof="0" dirty="0">
                <a:latin typeface="+mn-lt"/>
              </a:rPr>
              <a:t>,9</a:t>
            </a:r>
            <a:endParaRPr lang="en-US" sz="17400" b="1" spc="-300" noProof="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en-US" sz="2300" b="1" spc="80" noProof="0" dirty="0">
                <a:latin typeface="Calibri"/>
                <a:cs typeface="Calibri"/>
              </a:rPr>
              <a:t>THE USE OF </a:t>
            </a:r>
            <a:endParaRPr lang="en-US" sz="2300" b="1" noProof="0"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en-US" sz="3200" b="1" noProof="0"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en-US" sz="3200" b="1" noProof="0"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en-US" sz="2300" b="1" spc="-114" noProof="0" dirty="0">
                <a:latin typeface="Calibri"/>
                <a:cs typeface="Calibri"/>
              </a:rPr>
              <a:t>(MFA)</a:t>
            </a:r>
            <a:endParaRPr lang="en-US" sz="2300" b="1" noProof="0"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en-US" sz="3750" b="1" spc="150" noProof="0" dirty="0">
                <a:latin typeface="Calibri"/>
                <a:cs typeface="Calibri"/>
              </a:rPr>
              <a:t>OF</a:t>
            </a:r>
            <a:r>
              <a:rPr lang="en-US" sz="3750" b="1" spc="-100" noProof="0" dirty="0">
                <a:latin typeface="Calibri"/>
                <a:cs typeface="Calibri"/>
              </a:rPr>
              <a:t> </a:t>
            </a:r>
            <a:r>
              <a:rPr lang="en-US" sz="3750" b="1" spc="130" noProof="0" dirty="0">
                <a:latin typeface="Calibri"/>
                <a:cs typeface="Calibri"/>
              </a:rPr>
              <a:t>ATTACKS</a:t>
            </a:r>
            <a:endParaRPr lang="en-US" sz="3750" b="1" noProof="0"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en-US" sz="3200" b="1" spc="125" noProof="0" dirty="0">
                <a:latin typeface="Calibri"/>
                <a:cs typeface="Calibri"/>
              </a:rPr>
              <a:t>BLOCKS</a:t>
            </a:r>
            <a:endParaRPr lang="en-US" sz="3200" b="1" noProof="0" dirty="0">
              <a:latin typeface="Calibri"/>
              <a:cs typeface="Calibri"/>
            </a:endParaRPr>
          </a:p>
        </p:txBody>
      </p:sp>
      <p:sp>
        <p:nvSpPr>
          <p:cNvPr id="46" name="object 56">
            <a:hlinkClick r:id="rId4"/>
            <a:extLst>
              <a:ext uri="{FF2B5EF4-FFF2-40B4-BE49-F238E27FC236}">
                <a16:creationId xmlns:a16="http://schemas.microsoft.com/office/drawing/2014/main" id="{7994C9A0-284B-497B-AE93-3B6139715291}"/>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grpSp>
        <p:nvGrpSpPr>
          <p:cNvPr id="7" name="object 3">
            <a:extLst>
              <a:ext uri="{FF2B5EF4-FFF2-40B4-BE49-F238E27FC236}">
                <a16:creationId xmlns:a16="http://schemas.microsoft.com/office/drawing/2014/main" id="{E3FF998B-A82F-B1B0-B1F5-39CF83068EA6}"/>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D51E7163-E7EA-5158-2AAB-AD8463B543D2}"/>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lang="en-US" noProof="0" dirty="0"/>
            </a:p>
          </p:txBody>
        </p:sp>
        <p:pic>
          <p:nvPicPr>
            <p:cNvPr id="28" name="object 5">
              <a:extLst>
                <a:ext uri="{FF2B5EF4-FFF2-40B4-BE49-F238E27FC236}">
                  <a16:creationId xmlns:a16="http://schemas.microsoft.com/office/drawing/2014/main" id="{F8C433B5-A06C-F398-1395-9BF8C947D391}"/>
                </a:ext>
              </a:extLst>
            </p:cNvPr>
            <p:cNvPicPr/>
            <p:nvPr/>
          </p:nvPicPr>
          <p:blipFill>
            <a:blip r:embed="rId5"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01A6F74E-1039-293D-1EC9-8CC0D22F23BE}"/>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en-US" sz="2800" b="1" spc="300" noProof="0" dirty="0">
                <a:latin typeface="Calibri"/>
                <a:cs typeface="Calibri"/>
              </a:rPr>
              <a:t>EVERY DAY, THAT’S</a:t>
            </a:r>
          </a:p>
        </p:txBody>
      </p:sp>
      <p:sp>
        <p:nvSpPr>
          <p:cNvPr id="30" name="object 8">
            <a:extLst>
              <a:ext uri="{FF2B5EF4-FFF2-40B4-BE49-F238E27FC236}">
                <a16:creationId xmlns:a16="http://schemas.microsoft.com/office/drawing/2014/main" id="{18D445AF-993C-DB26-D0F3-C272F336811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en-US" sz="3300" b="1" spc="90" noProof="0" dirty="0">
                <a:latin typeface="Calibri"/>
                <a:cs typeface="Calibri"/>
              </a:rPr>
              <a:t>ATTACKS</a:t>
            </a:r>
            <a:endParaRPr lang="en-US" sz="3300" b="1" noProof="0" dirty="0">
              <a:latin typeface="Calibri"/>
              <a:cs typeface="Calibri"/>
            </a:endParaRPr>
          </a:p>
          <a:p>
            <a:pPr>
              <a:lnSpc>
                <a:spcPct val="100000"/>
              </a:lnSpc>
            </a:pPr>
            <a:endParaRPr lang="en-US" sz="6250" noProof="0" dirty="0">
              <a:latin typeface="Calibri"/>
              <a:cs typeface="Calibri"/>
            </a:endParaRPr>
          </a:p>
          <a:p>
            <a:pPr marR="5080" algn="ctr">
              <a:lnSpc>
                <a:spcPct val="100000"/>
              </a:lnSpc>
              <a:spcBef>
                <a:spcPts val="5"/>
              </a:spcBef>
            </a:pPr>
            <a:r>
              <a:rPr lang="en-US" sz="2800" b="1" spc="300" noProof="0" dirty="0">
                <a:latin typeface="Calibri"/>
                <a:cs typeface="Calibri"/>
              </a:rPr>
              <a:t>ON</a:t>
            </a:r>
            <a:r>
              <a:rPr lang="en-US" sz="2800" b="1" spc="-45" noProof="0" dirty="0">
                <a:latin typeface="Calibri"/>
                <a:cs typeface="Calibri"/>
              </a:rPr>
              <a:t> </a:t>
            </a:r>
            <a:r>
              <a:rPr lang="en-US" sz="2800" b="1" spc="100" noProof="0" dirty="0">
                <a:latin typeface="Calibri"/>
                <a:cs typeface="Calibri"/>
              </a:rPr>
              <a:t>PASSWORDS </a:t>
            </a:r>
            <a:endParaRPr lang="en-US" sz="2800" b="1" noProof="0" dirty="0">
              <a:latin typeface="Calibri"/>
              <a:cs typeface="Calibri"/>
            </a:endParaRPr>
          </a:p>
        </p:txBody>
      </p:sp>
      <p:sp>
        <p:nvSpPr>
          <p:cNvPr id="31" name="object 9">
            <a:extLst>
              <a:ext uri="{FF2B5EF4-FFF2-40B4-BE49-F238E27FC236}">
                <a16:creationId xmlns:a16="http://schemas.microsoft.com/office/drawing/2014/main" id="{29E77BE4-5205-6FC9-0640-D18F7DCED240}"/>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en-US" sz="4000" b="1" spc="165" noProof="0" dirty="0">
                <a:latin typeface="Calibri"/>
                <a:cs typeface="Calibri"/>
              </a:rPr>
              <a:t>  HACKERS</a:t>
            </a:r>
            <a:endParaRPr lang="en-US" sz="4000" b="1" noProof="0" dirty="0">
              <a:latin typeface="Calibri"/>
              <a:cs typeface="Calibri"/>
            </a:endParaRPr>
          </a:p>
          <a:p>
            <a:pPr marL="6350">
              <a:lnSpc>
                <a:spcPts val="2970"/>
              </a:lnSpc>
            </a:pPr>
            <a:r>
              <a:rPr lang="en-US" b="1" spc="210" noProof="0" dirty="0">
                <a:latin typeface="Calibri"/>
                <a:cs typeface="Calibri"/>
              </a:rPr>
              <a:t>LAUNCH ON AVERAGE</a:t>
            </a:r>
            <a:endParaRPr lang="en-US" b="1" noProof="0" dirty="0">
              <a:latin typeface="Calibri"/>
              <a:cs typeface="Calibri"/>
            </a:endParaRPr>
          </a:p>
        </p:txBody>
      </p:sp>
      <p:sp>
        <p:nvSpPr>
          <p:cNvPr id="32" name="object 10">
            <a:hlinkClick r:id="rId6"/>
            <a:extLst>
              <a:ext uri="{FF2B5EF4-FFF2-40B4-BE49-F238E27FC236}">
                <a16:creationId xmlns:a16="http://schemas.microsoft.com/office/drawing/2014/main" id="{F058B3D0-7CFC-BF72-F62E-23A8B83B1D9A}"/>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33" name="object 11">
            <a:extLst>
              <a:ext uri="{FF2B5EF4-FFF2-40B4-BE49-F238E27FC236}">
                <a16:creationId xmlns:a16="http://schemas.microsoft.com/office/drawing/2014/main" id="{64B4C660-64A4-FE5C-17E6-C27AB0877E0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34" name="object 7">
            <a:extLst>
              <a:ext uri="{FF2B5EF4-FFF2-40B4-BE49-F238E27FC236}">
                <a16:creationId xmlns:a16="http://schemas.microsoft.com/office/drawing/2014/main" id="{D9F9BD89-B935-AE87-0F34-46F0B136FED9}"/>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en-US" sz="11400" b="1" spc="-15" baseline="-19371" noProof="0" dirty="0">
                <a:latin typeface="Calibri"/>
                <a:cs typeface="Calibri"/>
              </a:rPr>
              <a:t>921</a:t>
            </a:r>
            <a:r>
              <a:rPr lang="en-US" sz="2800" b="1" spc="-10" noProof="0" dirty="0">
                <a:latin typeface="Calibri"/>
                <a:cs typeface="Calibri"/>
              </a:rPr>
              <a:t>/SECOND</a:t>
            </a:r>
            <a:endParaRPr lang="en-US" sz="3300" b="1" noProof="0" dirty="0">
              <a:latin typeface="Calibri"/>
              <a:cs typeface="Calibri"/>
            </a:endParaRPr>
          </a:p>
        </p:txBody>
      </p:sp>
      <p:sp>
        <p:nvSpPr>
          <p:cNvPr id="45" name="Rectangle 44">
            <a:extLst>
              <a:ext uri="{FF2B5EF4-FFF2-40B4-BE49-F238E27FC236}">
                <a16:creationId xmlns:a16="http://schemas.microsoft.com/office/drawing/2014/main" id="{33800F9D-C5D1-B870-B847-E2A1395779D5}"/>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Rectangle 48">
            <a:extLst>
              <a:ext uri="{FF2B5EF4-FFF2-40B4-BE49-F238E27FC236}">
                <a16:creationId xmlns:a16="http://schemas.microsoft.com/office/drawing/2014/main" id="{0CD86721-49A1-C354-1E3E-7F81ADFBE9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ZoneTexte 49">
            <a:extLst>
              <a:ext uri="{FF2B5EF4-FFF2-40B4-BE49-F238E27FC236}">
                <a16:creationId xmlns:a16="http://schemas.microsoft.com/office/drawing/2014/main" id="{996EB2E6-1284-BE2E-68C4-DE0F88EF4100}"/>
              </a:ext>
            </a:extLst>
          </p:cNvPr>
          <p:cNvSpPr txBox="1"/>
          <p:nvPr/>
        </p:nvSpPr>
        <p:spPr>
          <a:xfrm>
            <a:off x="1212850" y="2911475"/>
            <a:ext cx="1262066" cy="3154710"/>
          </a:xfrm>
          <a:prstGeom prst="rect">
            <a:avLst/>
          </a:prstGeom>
          <a:noFill/>
        </p:spPr>
        <p:txBody>
          <a:bodyPr wrap="square">
            <a:spAutoFit/>
          </a:bodyPr>
          <a:lstStyle/>
          <a:p>
            <a:r>
              <a:rPr lang="en-US" sz="19900" b="1" spc="165" noProof="0" dirty="0">
                <a:solidFill>
                  <a:srgbClr val="1D1D1B"/>
                </a:solidFill>
                <a:latin typeface="Calibri"/>
                <a:cs typeface="Calibri"/>
              </a:rPr>
              <a:t>8</a:t>
            </a:r>
            <a:endParaRPr lang="en-US" sz="19900" noProof="0" dirty="0">
              <a:solidFill>
                <a:srgbClr val="1D1D1B"/>
              </a:solidFill>
            </a:endParaRPr>
          </a:p>
        </p:txBody>
      </p:sp>
      <p:sp>
        <p:nvSpPr>
          <p:cNvPr id="51" name="object 46">
            <a:hlinkClick r:id="rId2"/>
            <a:extLst>
              <a:ext uri="{FF2B5EF4-FFF2-40B4-BE49-F238E27FC236}">
                <a16:creationId xmlns:a16="http://schemas.microsoft.com/office/drawing/2014/main" id="{EB3F27D7-B692-CD56-1417-3B01C82DAD6C}"/>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en-US" sz="1550" b="1" noProof="0"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Tree>
    <p:extLst>
      <p:ext uri="{BB962C8B-B14F-4D97-AF65-F5344CB8AC3E}">
        <p14:creationId xmlns:p14="http://schemas.microsoft.com/office/powerpoint/2010/main" val="1428951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3136115"/>
          </a:xfrm>
          <a:prstGeom prst="rect">
            <a:avLst/>
          </a:prstGeom>
        </p:spPr>
        <p:txBody>
          <a:bodyPr vert="horz" wrap="square" lIns="0" tIns="88265" rIns="0" bIns="0" rtlCol="0">
            <a:spAutoFit/>
          </a:bodyPr>
          <a:lstStyle/>
          <a:p>
            <a:pPr marL="12700" algn="ctr">
              <a:lnSpc>
                <a:spcPct val="100000"/>
              </a:lnSpc>
              <a:spcBef>
                <a:spcPts val="95"/>
              </a:spcBef>
            </a:pPr>
            <a:r>
              <a:rPr lang="en-US" sz="6600" b="1" spc="-150" noProof="0" dirty="0">
                <a:solidFill>
                  <a:srgbClr val="231F20"/>
                </a:solidFill>
                <a:latin typeface="Calibri"/>
                <a:cs typeface="Calibri"/>
              </a:rPr>
              <a:t>SECURITY SYSTEMS ADMINISTRATOR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tx1"/>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594061"/>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endParaRPr lang="en-US" sz="3300" b="1" spc="-150" noProof="0" dirty="0">
              <a:solidFill>
                <a:schemeClr val="accent6"/>
              </a:solidFill>
              <a:latin typeface="Calibri"/>
              <a:cs typeface="Calibri"/>
            </a:endParaRPr>
          </a:p>
          <a:p>
            <a:pPr marL="88265" marR="80645" indent="-635" algn="ctr">
              <a:lnSpc>
                <a:spcPts val="3260"/>
              </a:lnSpc>
              <a:spcBef>
                <a:spcPts val="1210"/>
              </a:spcBef>
            </a:pPr>
            <a:r>
              <a:rPr lang="en-US" sz="3300" b="1" spc="-150" noProof="0" dirty="0">
                <a:solidFill>
                  <a:schemeClr val="accent6"/>
                </a:solidFill>
                <a:latin typeface="Calibri"/>
                <a:cs typeface="Calibri"/>
              </a:rPr>
              <a:t>CRYPTOLOGIST</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55DD217D-92F0-A9D1-11CF-BDB5FB697562}"/>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7BFBAD12-0486-18E0-4D14-B0B90BF45045}"/>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3309164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2120452"/>
          </a:xfrm>
          <a:prstGeom prst="rect">
            <a:avLst/>
          </a:prstGeom>
        </p:spPr>
        <p:txBody>
          <a:bodyPr vert="horz" wrap="square" lIns="0" tIns="88265" rIns="0" bIns="0" rtlCol="0">
            <a:spAutoFit/>
          </a:bodyPr>
          <a:lstStyle/>
          <a:p>
            <a:pPr marL="12700" algn="ctr">
              <a:lnSpc>
                <a:spcPct val="100000"/>
              </a:lnSpc>
              <a:spcBef>
                <a:spcPts val="95"/>
              </a:spcBef>
            </a:pPr>
            <a:r>
              <a:rPr lang="en-US" sz="6600" b="1" spc="-150" noProof="0" dirty="0">
                <a:solidFill>
                  <a:srgbClr val="231F20"/>
                </a:solidFill>
                <a:latin typeface="Calibri"/>
                <a:cs typeface="Calibri"/>
              </a:rPr>
              <a:t>CYBERSECURITY TRAINER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tx1"/>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5017527"/>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endParaRPr lang="en-US" sz="3300" b="1" spc="-150" noProof="0" dirty="0">
              <a:solidFill>
                <a:schemeClr val="accent6"/>
              </a:solidFill>
              <a:latin typeface="Calibri"/>
              <a:cs typeface="Calibri"/>
            </a:endParaRPr>
          </a:p>
          <a:p>
            <a:pPr marL="88265" marR="80645" indent="-635" algn="ctr">
              <a:lnSpc>
                <a:spcPts val="3260"/>
              </a:lnSpc>
              <a:spcBef>
                <a:spcPts val="1210"/>
              </a:spcBef>
            </a:pPr>
            <a:r>
              <a:rPr lang="en-US" sz="3300" b="1" spc="-150" noProof="0" dirty="0">
                <a:solidFill>
                  <a:schemeClr val="tx1"/>
                </a:solidFill>
                <a:latin typeface="Calibri"/>
                <a:cs typeface="Calibri"/>
              </a:rPr>
              <a:t>CRYPTOLOGIST</a:t>
            </a:r>
          </a:p>
          <a:p>
            <a:pPr marL="88265" marR="80645" indent="-635" algn="ctr">
              <a:lnSpc>
                <a:spcPts val="3260"/>
              </a:lnSpc>
              <a:spcBef>
                <a:spcPts val="1210"/>
              </a:spcBef>
            </a:pPr>
            <a:r>
              <a:rPr lang="en-US" sz="3300" b="1" spc="-150" noProof="0" dirty="0">
                <a:solidFill>
                  <a:schemeClr val="accent6"/>
                </a:solidFill>
                <a:latin typeface="Calibri"/>
                <a:cs typeface="Calibri"/>
              </a:rPr>
              <a:t>SECURITY SYSTEMS ADMNISTRATOR</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82008D38-6FA0-34FC-FCB6-021DD2D60F30}"/>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03F8E0EC-DB42-2D4B-F1F2-DEB22A6371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3198178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4164602"/>
          </a:xfrm>
          <a:prstGeom prst="rect">
            <a:avLst/>
          </a:prstGeom>
        </p:spPr>
        <p:txBody>
          <a:bodyPr vert="horz" wrap="square" lIns="0" tIns="88265" rIns="0" bIns="0" rtlCol="0">
            <a:spAutoFit/>
          </a:bodyPr>
          <a:lstStyle/>
          <a:p>
            <a:pPr marL="12700" algn="ctr">
              <a:lnSpc>
                <a:spcPct val="100000"/>
              </a:lnSpc>
              <a:spcBef>
                <a:spcPts val="95"/>
              </a:spcBef>
            </a:pPr>
            <a:r>
              <a:rPr lang="en-US" sz="6600" b="1" spc="-150" noProof="0" dirty="0">
                <a:solidFill>
                  <a:srgbClr val="231F20"/>
                </a:solidFill>
                <a:latin typeface="Calibri"/>
                <a:cs typeface="Calibri"/>
              </a:rPr>
              <a:t>INFORMATION SYSTEMS SECURITY OFFICER</a:t>
            </a:r>
          </a:p>
          <a:p>
            <a:pPr marL="12700" algn="ctr">
              <a:lnSpc>
                <a:spcPct val="100000"/>
              </a:lnSpc>
              <a:spcBef>
                <a:spcPts val="95"/>
              </a:spcBef>
            </a:pPr>
            <a:r>
              <a:rPr lang="en-US" sz="6600" b="1" spc="-150" noProof="0" dirty="0">
                <a:solidFill>
                  <a:srgbClr val="231F20"/>
                </a:solidFill>
                <a:latin typeface="Calibri"/>
                <a:cs typeface="Calibri"/>
              </a:rPr>
              <a:t>(CISO)</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tx1"/>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594882"/>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endParaRPr lang="en-US" sz="3300" b="1" spc="-150" noProof="0" dirty="0">
              <a:solidFill>
                <a:schemeClr val="accent6"/>
              </a:solidFill>
              <a:latin typeface="Calibri"/>
              <a:cs typeface="Calibri"/>
            </a:endParaRPr>
          </a:p>
          <a:p>
            <a:pPr marL="88265" marR="80645" indent="-635" algn="ctr">
              <a:lnSpc>
                <a:spcPts val="3260"/>
              </a:lnSpc>
              <a:spcBef>
                <a:spcPts val="1210"/>
              </a:spcBef>
            </a:pPr>
            <a:r>
              <a:rPr lang="en-US" sz="3300" b="1" spc="-150" noProof="0" dirty="0">
                <a:solidFill>
                  <a:schemeClr val="tx1"/>
                </a:solidFill>
                <a:latin typeface="Calibri"/>
                <a:cs typeface="Calibri"/>
              </a:rPr>
              <a:t>CRYPTOLOGIST</a:t>
            </a:r>
          </a:p>
          <a:p>
            <a:pPr marL="88265" marR="80645" indent="-635" algn="ctr">
              <a:lnSpc>
                <a:spcPts val="3260"/>
              </a:lnSpc>
              <a:spcBef>
                <a:spcPts val="1210"/>
              </a:spcBef>
            </a:pPr>
            <a:r>
              <a:rPr lang="en-US" sz="3300" b="1" spc="-150" noProof="0" dirty="0">
                <a:solidFill>
                  <a:schemeClr val="tx1"/>
                </a:solidFill>
                <a:latin typeface="Calibri"/>
                <a:cs typeface="Calibri"/>
              </a:rPr>
              <a:t>SECURITY SYSTEM ADMNISTRATOR</a:t>
            </a:r>
          </a:p>
          <a:p>
            <a:pPr marL="88265" marR="80645" indent="-635" algn="ctr">
              <a:lnSpc>
                <a:spcPts val="3260"/>
              </a:lnSpc>
              <a:spcBef>
                <a:spcPts val="1210"/>
              </a:spcBef>
            </a:pPr>
            <a:r>
              <a:rPr lang="en-US" sz="3300" b="1" spc="-150" noProof="0" dirty="0">
                <a:solidFill>
                  <a:schemeClr val="tx1"/>
                </a:solidFill>
                <a:latin typeface="Calibri"/>
                <a:cs typeface="Calibri"/>
              </a:rPr>
              <a:t>CYBERSECURITY TRAINER</a:t>
            </a:r>
          </a:p>
          <a:p>
            <a:pPr marL="88265" marR="80645" indent="-635" algn="ctr">
              <a:lnSpc>
                <a:spcPts val="3260"/>
              </a:lnSpc>
              <a:spcBef>
                <a:spcPts val="1210"/>
              </a:spcBef>
            </a:pPr>
            <a:r>
              <a:rPr lang="en-US" sz="3300" b="1" spc="-150" noProof="0" dirty="0">
                <a:solidFill>
                  <a:schemeClr val="accent6"/>
                </a:solidFill>
                <a:latin typeface="Calibri"/>
                <a:cs typeface="Calibri"/>
              </a:rPr>
              <a:t>CISO</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076C97CB-E72B-4DA0-4921-A5D00464986B}"/>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FA9C9A76-B413-D989-9537-41C3DD7BD8D3}"/>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125162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tx1"/>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594882"/>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endParaRPr lang="en-US" sz="3300" b="1" spc="-150" noProof="0" dirty="0">
              <a:solidFill>
                <a:schemeClr val="accent6"/>
              </a:solidFill>
              <a:latin typeface="Calibri"/>
              <a:cs typeface="Calibri"/>
            </a:endParaRPr>
          </a:p>
          <a:p>
            <a:pPr marL="88265" marR="80645" indent="-635" algn="ctr">
              <a:lnSpc>
                <a:spcPts val="3260"/>
              </a:lnSpc>
              <a:spcBef>
                <a:spcPts val="1210"/>
              </a:spcBef>
            </a:pPr>
            <a:r>
              <a:rPr lang="en-US" sz="3300" b="1" spc="-150" noProof="0" dirty="0">
                <a:solidFill>
                  <a:schemeClr val="tx1"/>
                </a:solidFill>
                <a:latin typeface="Calibri"/>
                <a:cs typeface="Calibri"/>
              </a:rPr>
              <a:t>CRYPTOLOGIST</a:t>
            </a:r>
          </a:p>
          <a:p>
            <a:pPr marL="88265" marR="80645" indent="-635" algn="ctr">
              <a:lnSpc>
                <a:spcPts val="3260"/>
              </a:lnSpc>
              <a:spcBef>
                <a:spcPts val="1210"/>
              </a:spcBef>
            </a:pPr>
            <a:r>
              <a:rPr lang="en-US" sz="3300" b="1" spc="-150" noProof="0" dirty="0">
                <a:solidFill>
                  <a:schemeClr val="tx1"/>
                </a:solidFill>
                <a:latin typeface="Calibri"/>
                <a:cs typeface="Calibri"/>
              </a:rPr>
              <a:t>SECURITY SYSTEM ADMNISTRATOR</a:t>
            </a:r>
          </a:p>
          <a:p>
            <a:pPr marL="88265" marR="80645" indent="-635" algn="ctr">
              <a:lnSpc>
                <a:spcPts val="3260"/>
              </a:lnSpc>
              <a:spcBef>
                <a:spcPts val="1210"/>
              </a:spcBef>
            </a:pPr>
            <a:r>
              <a:rPr lang="en-US" sz="3300" b="1" spc="-150" noProof="0" dirty="0">
                <a:solidFill>
                  <a:schemeClr val="tx1"/>
                </a:solidFill>
                <a:latin typeface="Calibri"/>
                <a:cs typeface="Calibri"/>
              </a:rPr>
              <a:t>CYBERSECURITY TRAINER</a:t>
            </a:r>
          </a:p>
          <a:p>
            <a:pPr marL="88265" marR="80645" indent="-635" algn="ctr">
              <a:lnSpc>
                <a:spcPts val="3260"/>
              </a:lnSpc>
              <a:spcBef>
                <a:spcPts val="1210"/>
              </a:spcBef>
            </a:pPr>
            <a:r>
              <a:rPr lang="en-US" sz="3300" b="1" spc="-150" noProof="0" dirty="0">
                <a:solidFill>
                  <a:schemeClr val="accent6"/>
                </a:solidFill>
                <a:latin typeface="Calibri"/>
                <a:cs typeface="Calibri"/>
              </a:rPr>
              <a:t>ISSM</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2" name="object 37">
            <a:extLst>
              <a:ext uri="{FF2B5EF4-FFF2-40B4-BE49-F238E27FC236}">
                <a16:creationId xmlns:a16="http://schemas.microsoft.com/office/drawing/2014/main" id="{2492B864-0B51-92E2-BC5E-C00B8B36C74F}"/>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227516AA-28B9-45AC-2D5C-2DDBB63F6266}"/>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3545097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4175592" y="6739292"/>
            <a:ext cx="11750675"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lang="en-US" noProof="0" dirty="0"/>
          </a:p>
        </p:txBody>
      </p:sp>
      <p:sp>
        <p:nvSpPr>
          <p:cNvPr id="13" name="object 13"/>
          <p:cNvSpPr txBox="1"/>
          <p:nvPr/>
        </p:nvSpPr>
        <p:spPr>
          <a:xfrm>
            <a:off x="4609931" y="7301003"/>
            <a:ext cx="10881995" cy="1290097"/>
          </a:xfrm>
          <a:prstGeom prst="rect">
            <a:avLst/>
          </a:prstGeom>
        </p:spPr>
        <p:txBody>
          <a:bodyPr vert="horz" wrap="square" lIns="0" tIns="15240" rIns="0" bIns="0" rtlCol="0">
            <a:spAutoFit/>
          </a:bodyPr>
          <a:lstStyle/>
          <a:p>
            <a:pPr algn="ctr">
              <a:lnSpc>
                <a:spcPct val="100000"/>
              </a:lnSpc>
              <a:spcBef>
                <a:spcPts val="120"/>
              </a:spcBef>
            </a:pPr>
            <a:r>
              <a:rPr lang="en-US" sz="4100" b="1" spc="-150" noProof="0" dirty="0">
                <a:latin typeface="Calibri"/>
                <a:cs typeface="Calibri"/>
              </a:rPr>
              <a:t>CYBERSECURITY JOBS ARE VARIED AND MEANINGFUL </a:t>
            </a:r>
          </a:p>
          <a:p>
            <a:pPr algn="ctr">
              <a:lnSpc>
                <a:spcPct val="100000"/>
              </a:lnSpc>
              <a:spcBef>
                <a:spcPts val="120"/>
              </a:spcBef>
            </a:pPr>
            <a:endParaRPr lang="en-US" sz="4100" b="1" spc="-150" noProof="0" dirty="0">
              <a:latin typeface="Calibri"/>
              <a:cs typeface="Calibri"/>
            </a:endParaRPr>
          </a:p>
        </p:txBody>
      </p:sp>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2502139"/>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lang="en-US" noProof="0"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lang="en-US" noProof="0"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3279258"/>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lang="en-US" noProof="0"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2032058"/>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lang="en-US" noProof="0"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lang="en-US" noProof="0"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lang="en-US" noProof="0"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974581"/>
            <a:ext cx="6186696"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latin typeface="Calibri"/>
                <a:cs typeface="Calibri"/>
              </a:rPr>
              <a:t>TO REMEMBER</a:t>
            </a:r>
            <a:r>
              <a:rPr lang="en-US" sz="7400" b="1" spc="-150" noProof="0" dirty="0">
                <a:solidFill>
                  <a:srgbClr val="231F20"/>
                </a:solidFill>
                <a:latin typeface="Calibri"/>
                <a:cs typeface="Calibri"/>
              </a:rPr>
              <a:t>:</a:t>
            </a:r>
            <a:endParaRPr lang="en-US" sz="7400" b="1" spc="-150" noProof="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69"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lang="en-US" noProof="0" dirty="0"/>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lang="en-US" noProof="0" dirty="0"/>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lang="en-US" noProof="0" dirty="0"/>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lang="en-US" noProof="0" dirty="0"/>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lang="en-US" noProof="0" dirty="0"/>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lang="en-US" noProof="0" dirty="0"/>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lang="en-US" noProof="0" dirty="0"/>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lang="en-US" sz="4500" spc="-1080" noProof="0" dirty="0">
                <a:solidFill>
                  <a:srgbClr val="1D1D1B"/>
                </a:solidFill>
                <a:latin typeface="Calibri"/>
                <a:cs typeface="Calibri"/>
              </a:rPr>
              <a:t>CB</a:t>
            </a:r>
            <a:endParaRPr lang="en-US" sz="4500" noProof="0" dirty="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lang="en-US" noProof="0" dirty="0"/>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lang="en-US" noProof="0" dirty="0"/>
            </a:p>
          </p:txBody>
        </p:sp>
      </p:grpSp>
      <p:sp>
        <p:nvSpPr>
          <p:cNvPr id="19" name="object 3">
            <a:extLst>
              <a:ext uri="{FF2B5EF4-FFF2-40B4-BE49-F238E27FC236}">
                <a16:creationId xmlns:a16="http://schemas.microsoft.com/office/drawing/2014/main" id="{DF3C55DB-8DFD-BCA4-B944-BF4CF2DC3E3D}"/>
              </a:ext>
            </a:extLst>
          </p:cNvPr>
          <p:cNvSpPr txBox="1">
            <a:spLocks noGrp="1"/>
          </p:cNvSpPr>
          <p:nvPr>
            <p:ph type="title"/>
          </p:nvPr>
        </p:nvSpPr>
        <p:spPr>
          <a:xfrm>
            <a:off x="10732525" y="3736537"/>
            <a:ext cx="9131299" cy="2786917"/>
          </a:xfrm>
          <a:prstGeom prst="rect">
            <a:avLst/>
          </a:prstGeom>
        </p:spPr>
        <p:txBody>
          <a:bodyPr vert="horz" wrap="square" lIns="0" tIns="15240" rIns="0" bIns="0" rtlCol="0">
            <a:spAutoFit/>
          </a:bodyPr>
          <a:lstStyle/>
          <a:p>
            <a:pPr marL="12700">
              <a:lnSpc>
                <a:spcPts val="10600"/>
              </a:lnSpc>
            </a:pPr>
            <a:r>
              <a:rPr lang="en-US" sz="8000" b="1" spc="-150" noProof="0" dirty="0">
                <a:solidFill>
                  <a:srgbClr val="000000"/>
                </a:solidFill>
              </a:rPr>
              <a:t>BEWARE OF</a:t>
            </a:r>
            <a:br>
              <a:rPr lang="en-US" sz="6650" b="1" spc="-150" noProof="0" dirty="0"/>
            </a:br>
            <a:r>
              <a:rPr lang="en-US" sz="11600" b="1" spc="-150" noProof="0" dirty="0">
                <a:solidFill>
                  <a:srgbClr val="000000"/>
                </a:solidFill>
              </a:rPr>
              <a:t>APPAREANCES</a:t>
            </a:r>
            <a:endParaRPr lang="en-US" sz="11600" b="1" spc="-150" noProof="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lang="en-US" noProof="0" dirty="0"/>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lang="en-US" noProof="0" dirty="0"/>
            </a:p>
          </p:txBody>
        </p:sp>
      </p:grpSp>
      <p:sp>
        <p:nvSpPr>
          <p:cNvPr id="5" name="object 5"/>
          <p:cNvSpPr txBox="1"/>
          <p:nvPr/>
        </p:nvSpPr>
        <p:spPr>
          <a:xfrm>
            <a:off x="11122292" y="3408801"/>
            <a:ext cx="4131474" cy="935513"/>
          </a:xfrm>
          <a:prstGeom prst="rect">
            <a:avLst/>
          </a:prstGeom>
        </p:spPr>
        <p:txBody>
          <a:bodyPr vert="horz" wrap="square" lIns="0" tIns="12065" rIns="0" bIns="0" rtlCol="0">
            <a:spAutoFit/>
          </a:bodyPr>
          <a:lstStyle/>
          <a:p>
            <a:pPr marL="12700">
              <a:lnSpc>
                <a:spcPts val="7230"/>
              </a:lnSpc>
              <a:spcBef>
                <a:spcPts val="95"/>
              </a:spcBef>
            </a:pPr>
            <a:r>
              <a:rPr lang="en-US" sz="6550" b="1" u="sng" spc="-150" noProof="0" dirty="0">
                <a:solidFill>
                  <a:srgbClr val="1D1D1B"/>
                </a:solidFill>
                <a:uFill>
                  <a:solidFill>
                    <a:srgbClr val="1D1D1B"/>
                  </a:solidFill>
                </a:uFill>
                <a:latin typeface="Calibri"/>
                <a:cs typeface="Calibri"/>
              </a:rPr>
              <a:t>ACTIVITY 1</a:t>
            </a:r>
            <a:endParaRPr lang="en-US" sz="6550" b="1" spc="-150" noProof="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lang="en-US" noProof="0" dirty="0"/>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lang="en-US" noProof="0" dirty="0"/>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lang="en-US" noProof="0" dirty="0"/>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lang="en-US" noProof="0" dirty="0"/>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lang="en-US" noProof="0" dirty="0"/>
            </a:p>
          </p:txBody>
        </p:sp>
      </p:grpSp>
      <p:sp>
        <p:nvSpPr>
          <p:cNvPr id="16" name="object 6">
            <a:extLst>
              <a:ext uri="{FF2B5EF4-FFF2-40B4-BE49-F238E27FC236}">
                <a16:creationId xmlns:a16="http://schemas.microsoft.com/office/drawing/2014/main" id="{C86DF9E4-96E2-26CA-50D2-C4B722237E7B}"/>
              </a:ext>
            </a:extLst>
          </p:cNvPr>
          <p:cNvSpPr txBox="1"/>
          <p:nvPr/>
        </p:nvSpPr>
        <p:spPr>
          <a:xfrm>
            <a:off x="9594850" y="2918598"/>
            <a:ext cx="10227474" cy="5963043"/>
          </a:xfrm>
          <a:prstGeom prst="rect">
            <a:avLst/>
          </a:prstGeom>
        </p:spPr>
        <p:txBody>
          <a:bodyPr vert="horz" wrap="square" lIns="0" tIns="274955" rIns="0" bIns="0" rtlCol="0">
            <a:spAutoFit/>
          </a:bodyPr>
          <a:lstStyle/>
          <a:p>
            <a:pPr marL="12700" marR="5080">
              <a:lnSpc>
                <a:spcPts val="10510"/>
              </a:lnSpc>
              <a:spcBef>
                <a:spcPts val="2165"/>
              </a:spcBef>
            </a:pPr>
            <a:endParaRPr lang="en-US" sz="10450" b="1" spc="-150" noProof="0" dirty="0">
              <a:solidFill>
                <a:srgbClr val="1D1D1B"/>
              </a:solidFill>
              <a:latin typeface="Calibri"/>
              <a:cs typeface="Calibri"/>
            </a:endParaRPr>
          </a:p>
          <a:p>
            <a:pPr marL="12700" marR="5080">
              <a:lnSpc>
                <a:spcPts val="10510"/>
              </a:lnSpc>
              <a:spcBef>
                <a:spcPts val="2165"/>
              </a:spcBef>
            </a:pPr>
            <a:r>
              <a:rPr lang="en-US" sz="10450" b="1" spc="-150" noProof="0" dirty="0">
                <a:solidFill>
                  <a:srgbClr val="1D1D1B"/>
                </a:solidFill>
                <a:latin typeface="Calibri"/>
                <a:cs typeface="Calibri"/>
              </a:rPr>
              <a:t>AVOID FAKE TECHNICAL SUPPORT SCAMS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312860"/>
          </a:xfrm>
          <a:prstGeom prst="rect">
            <a:avLst/>
          </a:prstGeom>
        </p:spPr>
        <p:txBody>
          <a:bodyPr vert="horz" wrap="square" lIns="0" tIns="114935" rIns="0" bIns="0" rtlCol="0">
            <a:spAutoFit/>
          </a:bodyPr>
          <a:lstStyle/>
          <a:p>
            <a:pPr marL="518159" marR="5080" indent="-506095">
              <a:lnSpc>
                <a:spcPts val="4150"/>
              </a:lnSpc>
              <a:spcBef>
                <a:spcPts val="905"/>
              </a:spcBef>
            </a:pPr>
            <a:r>
              <a:rPr lang="en-US" sz="4100" b="1" spc="-150" noProof="0" dirty="0">
                <a:solidFill>
                  <a:srgbClr val="1D1D1B"/>
                </a:solidFill>
                <a:latin typeface="Calibri"/>
                <a:cs typeface="Calibri"/>
              </a:rPr>
              <a:t>FAKE ERROR</a:t>
            </a:r>
          </a:p>
          <a:p>
            <a:pPr marL="518159" marR="5080" indent="-506095">
              <a:lnSpc>
                <a:spcPts val="4150"/>
              </a:lnSpc>
              <a:spcBef>
                <a:spcPts val="905"/>
              </a:spcBef>
            </a:pPr>
            <a:r>
              <a:rPr lang="en-US" sz="4100" b="1" spc="-150" noProof="0" dirty="0">
                <a:solidFill>
                  <a:srgbClr val="1D1D1B"/>
                </a:solidFill>
                <a:latin typeface="Calibri"/>
                <a:cs typeface="Calibri"/>
              </a:rPr>
              <a:t>MESSAGE</a:t>
            </a:r>
            <a:endParaRPr lang="en-US" sz="4100" b="1" spc="-150" noProof="0" dirty="0">
              <a:latin typeface="Calibri"/>
              <a:cs typeface="Calibri"/>
            </a:endParaRPr>
          </a:p>
        </p:txBody>
      </p:sp>
      <p:sp>
        <p:nvSpPr>
          <p:cNvPr id="4" name="object 4"/>
          <p:cNvSpPr txBox="1"/>
          <p:nvPr/>
        </p:nvSpPr>
        <p:spPr>
          <a:xfrm>
            <a:off x="3366205" y="7277348"/>
            <a:ext cx="3018950" cy="1197444"/>
          </a:xfrm>
          <a:prstGeom prst="rect">
            <a:avLst/>
          </a:prstGeom>
        </p:spPr>
        <p:txBody>
          <a:bodyPr vert="horz" wrap="square" lIns="0" tIns="114935" rIns="0" bIns="0" rtlCol="0">
            <a:spAutoFit/>
          </a:bodyPr>
          <a:lstStyle/>
          <a:p>
            <a:pPr marL="12700" marR="5080" indent="278765" algn="ctr">
              <a:lnSpc>
                <a:spcPts val="4150"/>
              </a:lnSpc>
              <a:spcBef>
                <a:spcPts val="905"/>
              </a:spcBef>
            </a:pPr>
            <a:r>
              <a:rPr lang="en-US" sz="4100" b="1" spc="-150" noProof="0" dirty="0">
                <a:solidFill>
                  <a:srgbClr val="1D1D1B"/>
                </a:solidFill>
                <a:latin typeface="Calibri"/>
                <a:cs typeface="Calibri"/>
              </a:rPr>
              <a:t>INCOMING CALL</a:t>
            </a:r>
            <a:endParaRPr lang="en-US" sz="4100" b="1" spc="-150" noProof="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en-US" sz="2900" b="1" spc="-150" noProof="0" dirty="0">
                <a:solidFill>
                  <a:srgbClr val="5F2177"/>
                </a:solidFill>
                <a:latin typeface="Calibri"/>
                <a:cs typeface="Calibri"/>
              </a:rPr>
              <a:t>IN THE MEANTIME...</a:t>
            </a:r>
            <a:endParaRPr lang="en-US" sz="2900" b="1" spc="-150" noProof="0" dirty="0">
              <a:latin typeface="Calibri"/>
              <a:cs typeface="Calibri"/>
            </a:endParaRPr>
          </a:p>
        </p:txBody>
      </p:sp>
      <p:sp>
        <p:nvSpPr>
          <p:cNvPr id="6" name="object 6"/>
          <p:cNvSpPr txBox="1"/>
          <p:nvPr/>
        </p:nvSpPr>
        <p:spPr>
          <a:xfrm>
            <a:off x="12519477" y="5754092"/>
            <a:ext cx="1871106" cy="755913"/>
          </a:xfrm>
          <a:prstGeom prst="rect">
            <a:avLst/>
          </a:prstGeom>
        </p:spPr>
        <p:txBody>
          <a:bodyPr vert="horz" wrap="square" lIns="0" tIns="8890" rIns="0" bIns="0" rtlCol="0">
            <a:spAutoFit/>
          </a:bodyPr>
          <a:lstStyle/>
          <a:p>
            <a:pPr marL="12700" marR="5080">
              <a:lnSpc>
                <a:spcPct val="101299"/>
              </a:lnSpc>
              <a:spcBef>
                <a:spcPts val="70"/>
              </a:spcBef>
            </a:pPr>
            <a:r>
              <a:rPr lang="en-US" sz="2400" b="1" spc="-150" noProof="0" dirty="0">
                <a:solidFill>
                  <a:srgbClr val="9B4AB6"/>
                </a:solidFill>
                <a:latin typeface="Calibri"/>
                <a:cs typeface="Calibri"/>
              </a:rPr>
              <a:t>COMPUTER</a:t>
            </a:r>
          </a:p>
          <a:p>
            <a:pPr marL="12700" marR="5080">
              <a:lnSpc>
                <a:spcPct val="101299"/>
              </a:lnSpc>
              <a:spcBef>
                <a:spcPts val="70"/>
              </a:spcBef>
            </a:pPr>
            <a:r>
              <a:rPr lang="en-US" sz="2400" b="1" spc="-150" noProof="0" dirty="0">
                <a:solidFill>
                  <a:srgbClr val="9B4AB6"/>
                </a:solidFill>
                <a:latin typeface="Calibri"/>
                <a:cs typeface="Calibri"/>
              </a:rPr>
              <a:t>ACCESS</a:t>
            </a:r>
            <a:endParaRPr lang="en-US" sz="2400" b="1" spc="-150" noProof="0" dirty="0">
              <a:latin typeface="Calibri"/>
              <a:cs typeface="Calibri"/>
            </a:endParaRPr>
          </a:p>
        </p:txBody>
      </p:sp>
      <p:sp>
        <p:nvSpPr>
          <p:cNvPr id="7" name="object 7"/>
          <p:cNvSpPr txBox="1"/>
          <p:nvPr/>
        </p:nvSpPr>
        <p:spPr>
          <a:xfrm>
            <a:off x="12519477" y="7253013"/>
            <a:ext cx="1963312" cy="1128963"/>
          </a:xfrm>
          <a:prstGeom prst="rect">
            <a:avLst/>
          </a:prstGeom>
        </p:spPr>
        <p:txBody>
          <a:bodyPr vert="horz" wrap="square" lIns="0" tIns="8890" rIns="0" bIns="0" rtlCol="0">
            <a:spAutoFit/>
          </a:bodyPr>
          <a:lstStyle/>
          <a:p>
            <a:pPr marL="12700" marR="5080">
              <a:lnSpc>
                <a:spcPct val="101299"/>
              </a:lnSpc>
              <a:spcBef>
                <a:spcPts val="70"/>
              </a:spcBef>
            </a:pPr>
            <a:r>
              <a:rPr lang="en-US" sz="2400" b="1" spc="-150" noProof="0" dirty="0">
                <a:solidFill>
                  <a:srgbClr val="9B4AB6"/>
                </a:solidFill>
                <a:latin typeface="Calibri"/>
                <a:cs typeface="Calibri"/>
              </a:rPr>
              <a:t>PERSONAL INFORMATION</a:t>
            </a:r>
          </a:p>
          <a:p>
            <a:pPr marL="12700" marR="5080">
              <a:lnSpc>
                <a:spcPct val="101299"/>
              </a:lnSpc>
              <a:spcBef>
                <a:spcPts val="70"/>
              </a:spcBef>
            </a:pPr>
            <a:r>
              <a:rPr lang="en-US" sz="2400" b="1" spc="-150" noProof="0" dirty="0">
                <a:solidFill>
                  <a:srgbClr val="9B4AB6"/>
                </a:solidFill>
                <a:latin typeface="Calibri"/>
                <a:cs typeface="Calibri"/>
              </a:rPr>
              <a:t>REQUEST</a:t>
            </a:r>
          </a:p>
        </p:txBody>
      </p:sp>
      <p:sp>
        <p:nvSpPr>
          <p:cNvPr id="8" name="object 8"/>
          <p:cNvSpPr txBox="1"/>
          <p:nvPr/>
        </p:nvSpPr>
        <p:spPr>
          <a:xfrm>
            <a:off x="15166135" y="7726688"/>
            <a:ext cx="1334399" cy="383438"/>
          </a:xfrm>
          <a:prstGeom prst="rect">
            <a:avLst/>
          </a:prstGeom>
        </p:spPr>
        <p:txBody>
          <a:bodyPr vert="horz" wrap="square" lIns="0" tIns="13970" rIns="0" bIns="0" rtlCol="0">
            <a:spAutoFit/>
          </a:bodyPr>
          <a:lstStyle/>
          <a:p>
            <a:pPr marL="12700">
              <a:lnSpc>
                <a:spcPct val="100000"/>
              </a:lnSpc>
              <a:spcBef>
                <a:spcPts val="110"/>
              </a:spcBef>
            </a:pPr>
            <a:r>
              <a:rPr lang="en-US" sz="2400" b="1" spc="-150" noProof="0" dirty="0">
                <a:solidFill>
                  <a:srgbClr val="1C101F"/>
                </a:solidFill>
                <a:latin typeface="Calibri"/>
                <a:cs typeface="Calibri"/>
              </a:rPr>
              <a:t>SURNAME</a:t>
            </a:r>
            <a:endParaRPr lang="en-US" sz="2400" b="1" spc="-150" noProof="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en-US" sz="2400" b="1" spc="-150" noProof="0" dirty="0">
                <a:solidFill>
                  <a:srgbClr val="1C101F"/>
                </a:solidFill>
                <a:latin typeface="Calibri"/>
                <a:cs typeface="Calibri"/>
              </a:rPr>
              <a:t>LOADING VIRUS</a:t>
            </a:r>
            <a:endParaRPr lang="en-US" sz="2400" b="1" spc="-150" noProof="0" dirty="0">
              <a:latin typeface="Calibri"/>
              <a:cs typeface="Calibri"/>
            </a:endParaRPr>
          </a:p>
        </p:txBody>
      </p:sp>
      <p:sp>
        <p:nvSpPr>
          <p:cNvPr id="10" name="object 10"/>
          <p:cNvSpPr txBox="1"/>
          <p:nvPr/>
        </p:nvSpPr>
        <p:spPr>
          <a:xfrm>
            <a:off x="17201810" y="7138155"/>
            <a:ext cx="999578" cy="383438"/>
          </a:xfrm>
          <a:prstGeom prst="rect">
            <a:avLst/>
          </a:prstGeom>
        </p:spPr>
        <p:txBody>
          <a:bodyPr vert="horz" wrap="square" lIns="0" tIns="13970" rIns="0" bIns="0" rtlCol="0">
            <a:spAutoFit/>
          </a:bodyPr>
          <a:lstStyle/>
          <a:p>
            <a:pPr marL="12700">
              <a:lnSpc>
                <a:spcPct val="100000"/>
              </a:lnSpc>
              <a:spcBef>
                <a:spcPts val="110"/>
              </a:spcBef>
            </a:pPr>
            <a:r>
              <a:rPr lang="en-US" sz="2400" b="1" spc="-150" noProof="0" dirty="0">
                <a:solidFill>
                  <a:srgbClr val="1C101F"/>
                </a:solidFill>
                <a:latin typeface="Calibri"/>
                <a:cs typeface="Calibri"/>
              </a:rPr>
              <a:t>NAME</a:t>
            </a:r>
            <a:endParaRPr lang="en-US" sz="2400" b="1" spc="-150" noProof="0" dirty="0">
              <a:latin typeface="Calibri"/>
              <a:cs typeface="Calibri"/>
            </a:endParaRPr>
          </a:p>
        </p:txBody>
      </p:sp>
      <p:sp>
        <p:nvSpPr>
          <p:cNvPr id="11" name="object 11"/>
          <p:cNvSpPr txBox="1"/>
          <p:nvPr/>
        </p:nvSpPr>
        <p:spPr>
          <a:xfrm>
            <a:off x="12519466" y="8748506"/>
            <a:ext cx="1649792" cy="755913"/>
          </a:xfrm>
          <a:prstGeom prst="rect">
            <a:avLst/>
          </a:prstGeom>
        </p:spPr>
        <p:txBody>
          <a:bodyPr vert="horz" wrap="square" lIns="0" tIns="8890" rIns="0" bIns="0" rtlCol="0">
            <a:spAutoFit/>
          </a:bodyPr>
          <a:lstStyle/>
          <a:p>
            <a:pPr marL="12700" marR="5080">
              <a:lnSpc>
                <a:spcPct val="101299"/>
              </a:lnSpc>
              <a:spcBef>
                <a:spcPts val="70"/>
              </a:spcBef>
            </a:pPr>
            <a:r>
              <a:rPr lang="en-US" sz="2400" b="1" spc="-150" noProof="0" dirty="0">
                <a:solidFill>
                  <a:srgbClr val="9B4AB6"/>
                </a:solidFill>
                <a:latin typeface="Calibri"/>
                <a:cs typeface="Calibri"/>
              </a:rPr>
              <a:t>PAID</a:t>
            </a:r>
          </a:p>
          <a:p>
            <a:pPr marL="12700" marR="5080">
              <a:lnSpc>
                <a:spcPct val="101299"/>
              </a:lnSpc>
              <a:spcBef>
                <a:spcPts val="70"/>
              </a:spcBef>
            </a:pPr>
            <a:r>
              <a:rPr lang="en-US" sz="2400" b="1" spc="-150" noProof="0" dirty="0">
                <a:solidFill>
                  <a:srgbClr val="9B4AB6"/>
                </a:solidFill>
                <a:latin typeface="Calibri"/>
                <a:cs typeface="Calibri"/>
              </a:rPr>
              <a:t> SERVICES</a:t>
            </a:r>
            <a:endParaRPr lang="en-US" sz="2400" b="1" spc="-150" noProof="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gn="ctr">
              <a:lnSpc>
                <a:spcPts val="4150"/>
              </a:lnSpc>
              <a:spcBef>
                <a:spcPts val="905"/>
              </a:spcBef>
            </a:pPr>
            <a:r>
              <a:rPr lang="en-US" sz="4100" b="1" spc="-150" noProof="0" dirty="0">
                <a:solidFill>
                  <a:srgbClr val="1D1D1B"/>
                </a:solidFill>
                <a:latin typeface="Calibri"/>
                <a:cs typeface="Calibri"/>
              </a:rPr>
              <a:t>CALL NUMBER</a:t>
            </a:r>
            <a:endParaRPr lang="en-US" sz="4100" b="1" spc="-150" noProof="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en-US" sz="4300" b="1" spc="-150" noProof="0" dirty="0">
                <a:solidFill>
                  <a:srgbClr val="7D2E9B"/>
                </a:solidFill>
              </a:rPr>
              <a:t>VIRUS</a:t>
            </a:r>
            <a:endParaRPr lang="en-US" sz="4300" b="1" spc="-150" noProof="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en-US" sz="1650" b="1" spc="-150" noProof="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en-US" sz="2250" b="1" spc="-150" noProof="0" dirty="0">
                <a:latin typeface="Calibri"/>
                <a:cs typeface="Calibri"/>
              </a:rPr>
              <a:t>CALL QUICKLY!</a:t>
            </a:r>
          </a:p>
        </p:txBody>
      </p:sp>
      <p:sp>
        <p:nvSpPr>
          <p:cNvPr id="16" name="object 16"/>
          <p:cNvSpPr txBox="1"/>
          <p:nvPr/>
        </p:nvSpPr>
        <p:spPr>
          <a:xfrm>
            <a:off x="5347315" y="3143143"/>
            <a:ext cx="1591945" cy="359073"/>
          </a:xfrm>
          <a:prstGeom prst="rect">
            <a:avLst/>
          </a:prstGeom>
        </p:spPr>
        <p:txBody>
          <a:bodyPr vert="horz" wrap="square" lIns="0" tIns="12700" rIns="0" bIns="0" rtlCol="0">
            <a:spAutoFit/>
          </a:bodyPr>
          <a:lstStyle/>
          <a:p>
            <a:pPr marL="12700">
              <a:lnSpc>
                <a:spcPct val="100000"/>
              </a:lnSpc>
              <a:spcBef>
                <a:spcPts val="100"/>
              </a:spcBef>
            </a:pPr>
            <a:r>
              <a:rPr lang="en-US" sz="2250" b="1" spc="-150" noProof="0" dirty="0">
                <a:latin typeface="Calibri"/>
                <a:cs typeface="Calibri"/>
              </a:rPr>
              <a:t>1 800 751 34</a:t>
            </a:r>
          </a:p>
        </p:txBody>
      </p:sp>
      <p:sp>
        <p:nvSpPr>
          <p:cNvPr id="17" name="object 17"/>
          <p:cNvSpPr txBox="1"/>
          <p:nvPr/>
        </p:nvSpPr>
        <p:spPr>
          <a:xfrm>
            <a:off x="6077235"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latin typeface="Calibri"/>
                <a:cs typeface="Calibri"/>
              </a:rPr>
              <a:t>OR</a:t>
            </a:r>
          </a:p>
        </p:txBody>
      </p:sp>
      <p:sp>
        <p:nvSpPr>
          <p:cNvPr id="18" name="object 18"/>
          <p:cNvSpPr txBox="1"/>
          <p:nvPr/>
        </p:nvSpPr>
        <p:spPr>
          <a:xfrm>
            <a:off x="9060045" y="6512986"/>
            <a:ext cx="2447925" cy="702115"/>
          </a:xfrm>
          <a:prstGeom prst="rect">
            <a:avLst/>
          </a:prstGeom>
        </p:spPr>
        <p:txBody>
          <a:bodyPr vert="horz" wrap="square" lIns="0" tIns="34925" rIns="0" bIns="0" rtlCol="0">
            <a:spAutoFit/>
          </a:bodyPr>
          <a:lstStyle/>
          <a:p>
            <a:pPr marL="12700" marR="5080">
              <a:lnSpc>
                <a:spcPts val="2590"/>
              </a:lnSpc>
              <a:spcBef>
                <a:spcPts val="275"/>
              </a:spcBef>
            </a:pPr>
            <a:r>
              <a:rPr lang="en-US" sz="2250" b="1" spc="-150" noProof="0" dirty="0">
                <a:latin typeface="Calibri"/>
                <a:cs typeface="Calibri"/>
              </a:rPr>
              <a:t>"LEAVE IT TO ME, I'LL FIX YOUR PROBLEM..."</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en-US" sz="6075" b="1" spc="-150" baseline="-3429" noProof="0" dirty="0">
                <a:solidFill>
                  <a:srgbClr val="A663C7"/>
                </a:solidFill>
                <a:latin typeface="Calibri"/>
                <a:cs typeface="Calibri"/>
              </a:rPr>
              <a:t>$</a:t>
            </a:r>
            <a:endParaRPr lang="en-US" sz="6075" b="1" spc="-150" baseline="-3429" noProof="0"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en-US" sz="10275" b="1" spc="-150" baseline="-16626" noProof="0" dirty="0">
                <a:solidFill>
                  <a:srgbClr val="A663C7"/>
                </a:solidFill>
                <a:latin typeface="Calibri"/>
                <a:cs typeface="Calibri"/>
              </a:rPr>
              <a:t>€ </a:t>
            </a:r>
            <a:r>
              <a:rPr lang="en-US" sz="4050" b="1" spc="-150" noProof="0" dirty="0">
                <a:solidFill>
                  <a:srgbClr val="1C101F"/>
                </a:solidFill>
                <a:latin typeface="Calibri"/>
                <a:cs typeface="Calibri"/>
              </a:rPr>
              <a:t>+</a:t>
            </a:r>
            <a:endParaRPr lang="en-US" sz="4050" b="1" spc="-150" noProof="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en-US" sz="4050" b="1" spc="-150" noProof="0" dirty="0">
                <a:solidFill>
                  <a:srgbClr val="1C101F"/>
                </a:solidFill>
                <a:latin typeface="Calibri"/>
                <a:cs typeface="Calibri"/>
              </a:rPr>
              <a:t>+</a:t>
            </a:r>
            <a:endParaRPr lang="en-US" sz="4050" b="1" spc="-150" noProof="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en-US" sz="2400" b="1" spc="-150" noProof="0" dirty="0">
                <a:solidFill>
                  <a:srgbClr val="1C101F"/>
                </a:solidFill>
                <a:latin typeface="Calibri"/>
                <a:cs typeface="Calibri"/>
              </a:rPr>
              <a:t>INFOS</a:t>
            </a:r>
            <a:endParaRPr lang="en-US" sz="2400" b="1" spc="-150" noProof="0" dirty="0">
              <a:latin typeface="Calibri"/>
              <a:cs typeface="Calibri"/>
            </a:endParaRPr>
          </a:p>
        </p:txBody>
      </p:sp>
      <p:sp>
        <p:nvSpPr>
          <p:cNvPr id="57" name="object 76">
            <a:extLst>
              <a:ext uri="{FF2B5EF4-FFF2-40B4-BE49-F238E27FC236}">
                <a16:creationId xmlns:a16="http://schemas.microsoft.com/office/drawing/2014/main" id="{EC0B3103-0BA1-7ED0-3FB2-7D4D5AF98C32}"/>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lang="en-US" noProof="0" dirty="0"/>
          </a:p>
        </p:txBody>
      </p:sp>
      <p:grpSp>
        <p:nvGrpSpPr>
          <p:cNvPr id="59" name="object 78">
            <a:extLst>
              <a:ext uri="{FF2B5EF4-FFF2-40B4-BE49-F238E27FC236}">
                <a16:creationId xmlns:a16="http://schemas.microsoft.com/office/drawing/2014/main" id="{9CF4E259-5A70-D070-D93A-EC6B4D8E6BF2}"/>
              </a:ext>
            </a:extLst>
          </p:cNvPr>
          <p:cNvGrpSpPr/>
          <p:nvPr/>
        </p:nvGrpSpPr>
        <p:grpSpPr>
          <a:xfrm>
            <a:off x="710098" y="611769"/>
            <a:ext cx="18580100" cy="436880"/>
            <a:chOff x="710098" y="611769"/>
            <a:chExt cx="18580100" cy="436880"/>
          </a:xfrm>
        </p:grpSpPr>
        <p:sp>
          <p:nvSpPr>
            <p:cNvPr id="60" name="object 79">
              <a:extLst>
                <a:ext uri="{FF2B5EF4-FFF2-40B4-BE49-F238E27FC236}">
                  <a16:creationId xmlns:a16="http://schemas.microsoft.com/office/drawing/2014/main" id="{BEB0738E-3480-74FD-1A70-66146C09714A}"/>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lang="en-US" noProof="0" dirty="0"/>
            </a:p>
          </p:txBody>
        </p:sp>
        <p:pic>
          <p:nvPicPr>
            <p:cNvPr id="61" name="object 80">
              <a:extLst>
                <a:ext uri="{FF2B5EF4-FFF2-40B4-BE49-F238E27FC236}">
                  <a16:creationId xmlns:a16="http://schemas.microsoft.com/office/drawing/2014/main" id="{68F9BC78-5729-3CD3-3087-87FD2D963C98}"/>
                </a:ext>
              </a:extLst>
            </p:cNvPr>
            <p:cNvPicPr/>
            <p:nvPr/>
          </p:nvPicPr>
          <p:blipFill>
            <a:blip r:embed="rId4" cstate="print"/>
            <a:stretch>
              <a:fillRect/>
            </a:stretch>
          </p:blipFill>
          <p:spPr>
            <a:xfrm>
              <a:off x="10224505" y="804499"/>
              <a:ext cx="101839" cy="104719"/>
            </a:xfrm>
            <a:prstGeom prst="rect">
              <a:avLst/>
            </a:prstGeom>
          </p:spPr>
        </p:pic>
        <p:sp>
          <p:nvSpPr>
            <p:cNvPr id="62" name="object 81">
              <a:extLst>
                <a:ext uri="{FF2B5EF4-FFF2-40B4-BE49-F238E27FC236}">
                  <a16:creationId xmlns:a16="http://schemas.microsoft.com/office/drawing/2014/main" id="{31B8F1A9-6111-DB8E-64D2-13D80229CEAD}"/>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3" name="object 82">
              <a:extLst>
                <a:ext uri="{FF2B5EF4-FFF2-40B4-BE49-F238E27FC236}">
                  <a16:creationId xmlns:a16="http://schemas.microsoft.com/office/drawing/2014/main" id="{9DA6706B-05CC-596A-AAEB-5F7B204326D9}"/>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lang="en-US" noProof="0" dirty="0"/>
            </a:p>
          </p:txBody>
        </p:sp>
        <p:sp>
          <p:nvSpPr>
            <p:cNvPr id="64" name="object 83">
              <a:extLst>
                <a:ext uri="{FF2B5EF4-FFF2-40B4-BE49-F238E27FC236}">
                  <a16:creationId xmlns:a16="http://schemas.microsoft.com/office/drawing/2014/main" id="{CBB2FE53-5EE9-F2B9-1858-A9AA7E8DB7BD}"/>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5" name="object 84">
              <a:extLst>
                <a:ext uri="{FF2B5EF4-FFF2-40B4-BE49-F238E27FC236}">
                  <a16:creationId xmlns:a16="http://schemas.microsoft.com/office/drawing/2014/main" id="{9D07679B-6CD2-0158-2AAA-34350CC6C15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6" name="object 85">
              <a:extLst>
                <a:ext uri="{FF2B5EF4-FFF2-40B4-BE49-F238E27FC236}">
                  <a16:creationId xmlns:a16="http://schemas.microsoft.com/office/drawing/2014/main" id="{2689C5D5-285E-F839-EDFE-1197C4CF06A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7" name="object 86">
              <a:extLst>
                <a:ext uri="{FF2B5EF4-FFF2-40B4-BE49-F238E27FC236}">
                  <a16:creationId xmlns:a16="http://schemas.microsoft.com/office/drawing/2014/main" id="{2083EE7C-E411-C125-5013-CFF3F336E07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8" name="object 87">
              <a:extLst>
                <a:ext uri="{FF2B5EF4-FFF2-40B4-BE49-F238E27FC236}">
                  <a16:creationId xmlns:a16="http://schemas.microsoft.com/office/drawing/2014/main" id="{5949A804-5890-A4B8-E8A8-3B970DAF8DB6}"/>
                </a:ext>
              </a:extLst>
            </p:cNvPr>
            <p:cNvPicPr/>
            <p:nvPr/>
          </p:nvPicPr>
          <p:blipFill>
            <a:blip r:embed="rId5" cstate="print"/>
            <a:stretch>
              <a:fillRect/>
            </a:stretch>
          </p:blipFill>
          <p:spPr>
            <a:xfrm>
              <a:off x="900786" y="665402"/>
              <a:ext cx="90720" cy="160403"/>
            </a:xfrm>
            <a:prstGeom prst="rect">
              <a:avLst/>
            </a:prstGeom>
          </p:spPr>
        </p:pic>
      </p:grpSp>
      <p:sp>
        <p:nvSpPr>
          <p:cNvPr id="35" name="object 77">
            <a:extLst>
              <a:ext uri="{FF2B5EF4-FFF2-40B4-BE49-F238E27FC236}">
                <a16:creationId xmlns:a16="http://schemas.microsoft.com/office/drawing/2014/main" id="{B23842A2-7EE2-4AFB-9801-714D28B71E5B}"/>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E3FFC3FA-F2DD-AC0D-6B01-210F6F9CFC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32477"/>
            <a:ext cx="20104100" cy="10142751"/>
          </a:xfrm>
          <a:prstGeom prst="rect">
            <a:avLst/>
          </a:prstGeom>
        </p:spPr>
      </p:pic>
      <p:sp>
        <p:nvSpPr>
          <p:cNvPr id="24" name="object 19">
            <a:extLst>
              <a:ext uri="{FF2B5EF4-FFF2-40B4-BE49-F238E27FC236}">
                <a16:creationId xmlns:a16="http://schemas.microsoft.com/office/drawing/2014/main" id="{546B9940-5BFB-D5A8-587F-9C5F9AACE850}"/>
              </a:ext>
            </a:extLst>
          </p:cNvPr>
          <p:cNvSpPr txBox="1">
            <a:spLocks/>
          </p:cNvSpPr>
          <p:nvPr/>
        </p:nvSpPr>
        <p:spPr>
          <a:xfrm>
            <a:off x="3803650" y="2061629"/>
            <a:ext cx="12181239" cy="938719"/>
          </a:xfrm>
          <a:prstGeom prst="rect">
            <a:avLst/>
          </a:prstGeom>
        </p:spPr>
        <p:txBody>
          <a:bodyPr vert="horz" wrap="square" lIns="0" tIns="15240" rIns="0" bIns="0" rtlCol="0">
            <a:spAutoFit/>
          </a:bodyPr>
          <a:lstStyle>
            <a:lvl1pPr>
              <a:defRPr>
                <a:latin typeface="+mj-lt"/>
                <a:ea typeface="+mj-ea"/>
                <a:cs typeface="+mj-cs"/>
              </a:defRPr>
            </a:lvl1pPr>
          </a:lstStyle>
          <a:p>
            <a:pPr marL="38100" algn="ctr">
              <a:spcBef>
                <a:spcPts val="120"/>
              </a:spcBef>
            </a:pPr>
            <a:r>
              <a:rPr lang="en-US" sz="6000" b="1" spc="110" noProof="0" dirty="0">
                <a:solidFill>
                  <a:srgbClr val="BE97C5"/>
                </a:solidFill>
                <a:latin typeface="+mn-lt"/>
              </a:rPr>
              <a:t>FOCUS </a:t>
            </a:r>
            <a:r>
              <a:rPr lang="en-US" sz="6000" b="1" u="sng" spc="110" noProof="0" dirty="0">
                <a:solidFill>
                  <a:srgbClr val="BE97C5"/>
                </a:solidFill>
                <a:latin typeface="+mn-lt"/>
              </a:rPr>
              <a:t>FAKE MICROSOFT SUPPORT</a:t>
            </a:r>
            <a:endParaRPr lang="en-US" sz="6000" b="1" u="sng" noProof="0" dirty="0">
              <a:solidFill>
                <a:srgbClr val="BE97C5"/>
              </a:solidFill>
              <a:latin typeface="+mn-lt"/>
            </a:endParaRPr>
          </a:p>
        </p:txBody>
      </p:sp>
      <p:sp>
        <p:nvSpPr>
          <p:cNvPr id="33" name="object 77">
            <a:extLst>
              <a:ext uri="{FF2B5EF4-FFF2-40B4-BE49-F238E27FC236}">
                <a16:creationId xmlns:a16="http://schemas.microsoft.com/office/drawing/2014/main" id="{5D41860F-2016-7A90-B16C-D26ED5A5AC9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1</a:t>
            </a:r>
          </a:p>
        </p:txBody>
      </p:sp>
      <p:sp>
        <p:nvSpPr>
          <p:cNvPr id="34" name="object 28">
            <a:extLst>
              <a:ext uri="{FF2B5EF4-FFF2-40B4-BE49-F238E27FC236}">
                <a16:creationId xmlns:a16="http://schemas.microsoft.com/office/drawing/2014/main" id="{8B30270B-C962-295E-3211-63AE034A65DD}"/>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lang="en-US" noProof="0" dirty="0"/>
          </a:p>
        </p:txBody>
      </p:sp>
      <p:grpSp>
        <p:nvGrpSpPr>
          <p:cNvPr id="35" name="object 30">
            <a:extLst>
              <a:ext uri="{FF2B5EF4-FFF2-40B4-BE49-F238E27FC236}">
                <a16:creationId xmlns:a16="http://schemas.microsoft.com/office/drawing/2014/main" id="{AEA38F3A-5246-DAAF-40E7-14D0DCF86797}"/>
              </a:ext>
            </a:extLst>
          </p:cNvPr>
          <p:cNvGrpSpPr/>
          <p:nvPr/>
        </p:nvGrpSpPr>
        <p:grpSpPr>
          <a:xfrm>
            <a:off x="710098" y="611769"/>
            <a:ext cx="18580100" cy="436880"/>
            <a:chOff x="710098" y="611769"/>
            <a:chExt cx="18580100" cy="436880"/>
          </a:xfrm>
        </p:grpSpPr>
        <p:sp>
          <p:nvSpPr>
            <p:cNvPr id="36" name="object 31">
              <a:extLst>
                <a:ext uri="{FF2B5EF4-FFF2-40B4-BE49-F238E27FC236}">
                  <a16:creationId xmlns:a16="http://schemas.microsoft.com/office/drawing/2014/main" id="{790E21F7-8784-89E3-C629-0F2DE12C6418}"/>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lang="en-US" noProof="0" dirty="0"/>
            </a:p>
          </p:txBody>
        </p:sp>
        <p:sp>
          <p:nvSpPr>
            <p:cNvPr id="37" name="object 32">
              <a:extLst>
                <a:ext uri="{FF2B5EF4-FFF2-40B4-BE49-F238E27FC236}">
                  <a16:creationId xmlns:a16="http://schemas.microsoft.com/office/drawing/2014/main" id="{AF9FF1B5-0009-C77A-3ABD-3D051C0A72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38" name="object 33">
              <a:extLst>
                <a:ext uri="{FF2B5EF4-FFF2-40B4-BE49-F238E27FC236}">
                  <a16:creationId xmlns:a16="http://schemas.microsoft.com/office/drawing/2014/main" id="{D101D082-9B63-3A15-0F66-296711BD398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lang="en-US" noProof="0" dirty="0"/>
            </a:p>
          </p:txBody>
        </p:sp>
        <p:pic>
          <p:nvPicPr>
            <p:cNvPr id="39" name="object 34">
              <a:extLst>
                <a:ext uri="{FF2B5EF4-FFF2-40B4-BE49-F238E27FC236}">
                  <a16:creationId xmlns:a16="http://schemas.microsoft.com/office/drawing/2014/main" id="{0B6BD2F8-68C6-F8F5-D61C-F32C17C410E5}"/>
                </a:ext>
              </a:extLst>
            </p:cNvPr>
            <p:cNvPicPr/>
            <p:nvPr/>
          </p:nvPicPr>
          <p:blipFill>
            <a:blip r:embed="rId3"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40" name="object 35">
              <a:extLst>
                <a:ext uri="{FF2B5EF4-FFF2-40B4-BE49-F238E27FC236}">
                  <a16:creationId xmlns:a16="http://schemas.microsoft.com/office/drawing/2014/main" id="{2EF3FF85-07BC-63C5-F68B-8BC573AC141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41" name="object 36">
              <a:extLst>
                <a:ext uri="{FF2B5EF4-FFF2-40B4-BE49-F238E27FC236}">
                  <a16:creationId xmlns:a16="http://schemas.microsoft.com/office/drawing/2014/main" id="{0048BFDC-4D3B-292F-A52D-BA5394F46BD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2" name="object 37">
              <a:extLst>
                <a:ext uri="{FF2B5EF4-FFF2-40B4-BE49-F238E27FC236}">
                  <a16:creationId xmlns:a16="http://schemas.microsoft.com/office/drawing/2014/main" id="{0684026A-04D5-E80F-243B-E152588A061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43" name="object 38">
              <a:extLst>
                <a:ext uri="{FF2B5EF4-FFF2-40B4-BE49-F238E27FC236}">
                  <a16:creationId xmlns:a16="http://schemas.microsoft.com/office/drawing/2014/main" id="{B3281B44-C90F-9C5C-9133-C2F5F7F7F31B}"/>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4" name="object 39">
              <a:extLst>
                <a:ext uri="{FF2B5EF4-FFF2-40B4-BE49-F238E27FC236}">
                  <a16:creationId xmlns:a16="http://schemas.microsoft.com/office/drawing/2014/main" id="{78CD6F30-A5D0-A99E-D50F-EFF5AC6DCE0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45" name="object 40">
              <a:extLst>
                <a:ext uri="{FF2B5EF4-FFF2-40B4-BE49-F238E27FC236}">
                  <a16:creationId xmlns:a16="http://schemas.microsoft.com/office/drawing/2014/main" id="{55A689FA-C600-BDC9-026E-2F1EEAF68C9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46" name="object 41">
              <a:extLst>
                <a:ext uri="{FF2B5EF4-FFF2-40B4-BE49-F238E27FC236}">
                  <a16:creationId xmlns:a16="http://schemas.microsoft.com/office/drawing/2014/main" id="{9DAB8C0A-9467-C816-921F-E7D819F2517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47" name="object 42">
              <a:extLst>
                <a:ext uri="{FF2B5EF4-FFF2-40B4-BE49-F238E27FC236}">
                  <a16:creationId xmlns:a16="http://schemas.microsoft.com/office/drawing/2014/main" id="{A0F0B2F4-D040-96A3-82C3-F45F480721B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48" name="object 43">
              <a:extLst>
                <a:ext uri="{FF2B5EF4-FFF2-40B4-BE49-F238E27FC236}">
                  <a16:creationId xmlns:a16="http://schemas.microsoft.com/office/drawing/2014/main" id="{582967BC-675C-F970-19C2-72E31839BE6D}"/>
                </a:ext>
              </a:extLst>
            </p:cNvPr>
            <p:cNvPicPr/>
            <p:nvPr/>
          </p:nvPicPr>
          <p:blipFill>
            <a:blip r:embed="rId4"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grpSp>
      <p:sp>
        <p:nvSpPr>
          <p:cNvPr id="51" name="object 26">
            <a:extLst>
              <a:ext uri="{FF2B5EF4-FFF2-40B4-BE49-F238E27FC236}">
                <a16:creationId xmlns:a16="http://schemas.microsoft.com/office/drawing/2014/main" id="{7FFE4CFF-5790-A73F-2636-6B7C88B951B5}"/>
              </a:ext>
            </a:extLst>
          </p:cNvPr>
          <p:cNvSpPr txBox="1"/>
          <p:nvPr/>
        </p:nvSpPr>
        <p:spPr>
          <a:xfrm>
            <a:off x="7846245" y="7900289"/>
            <a:ext cx="4411980" cy="654050"/>
          </a:xfrm>
          <a:prstGeom prst="rect">
            <a:avLst/>
          </a:prstGeom>
        </p:spPr>
        <p:txBody>
          <a:bodyPr vert="horz" wrap="square" lIns="0" tIns="15240" rIns="0" bIns="0" rtlCol="0">
            <a:spAutoFit/>
          </a:bodyPr>
          <a:lstStyle/>
          <a:p>
            <a:pPr marL="12700" algn="ctr">
              <a:lnSpc>
                <a:spcPct val="100000"/>
              </a:lnSpc>
              <a:spcBef>
                <a:spcPts val="120"/>
              </a:spcBef>
            </a:pPr>
            <a:r>
              <a:rPr lang="en-US" sz="4100" spc="80" noProof="0" dirty="0">
                <a:solidFill>
                  <a:srgbClr val="FFFFFF"/>
                </a:solidFill>
                <a:latin typeface="+mn-lt"/>
                <a:cs typeface="Trebuchet MS"/>
              </a:rPr>
              <a:t>More information</a:t>
            </a:r>
            <a:endParaRPr lang="en-US" sz="4100" noProof="0" dirty="0">
              <a:latin typeface="+mn-lt"/>
              <a:cs typeface="Trebuchet MS"/>
            </a:endParaRPr>
          </a:p>
        </p:txBody>
      </p:sp>
      <p:sp>
        <p:nvSpPr>
          <p:cNvPr id="52" name="object 27">
            <a:extLst>
              <a:ext uri="{FF2B5EF4-FFF2-40B4-BE49-F238E27FC236}">
                <a16:creationId xmlns:a16="http://schemas.microsoft.com/office/drawing/2014/main" id="{966586B7-1BD9-B9E1-5169-3DADC8073BF6}"/>
              </a:ext>
            </a:extLst>
          </p:cNvPr>
          <p:cNvSpPr txBox="1"/>
          <p:nvPr/>
        </p:nvSpPr>
        <p:spPr>
          <a:xfrm>
            <a:off x="6471430" y="8423833"/>
            <a:ext cx="7600315" cy="646331"/>
          </a:xfrm>
          <a:prstGeom prst="rect">
            <a:avLst/>
          </a:prstGeom>
        </p:spPr>
        <p:txBody>
          <a:bodyPr vert="horz" wrap="square" lIns="0" tIns="15240" rIns="0" bIns="0" rtlCol="0">
            <a:spAutoFit/>
          </a:bodyPr>
          <a:lstStyle/>
          <a:p>
            <a:pPr marL="38100" algn="ctr">
              <a:lnSpc>
                <a:spcPct val="100000"/>
              </a:lnSpc>
              <a:spcBef>
                <a:spcPts val="120"/>
              </a:spcBef>
            </a:pPr>
            <a:r>
              <a:rPr lang="en-US" sz="4100" spc="285" noProof="0" dirty="0">
                <a:solidFill>
                  <a:srgbClr val="FFFFFF"/>
                </a:solidFill>
                <a:latin typeface="+mn-lt"/>
                <a:cs typeface="Trebuchet MS"/>
              </a:rPr>
              <a:t>on </a:t>
            </a:r>
            <a:r>
              <a:rPr lang="en-US" sz="4100" u="sng" spc="-10" noProof="0" dirty="0">
                <a:solidFill>
                  <a:srgbClr val="FFFFFF"/>
                </a:solidFill>
                <a:latin typeface="+mn-lt"/>
                <a:cs typeface="Trebuchet MS"/>
              </a:rPr>
              <a:t>cybermalveillance.gouv.fr</a:t>
            </a:r>
            <a:endParaRPr lang="en-US" sz="3600" u="sng" spc="-7" baseline="-19675" noProof="0" dirty="0">
              <a:solidFill>
                <a:srgbClr val="9B4AB6"/>
              </a:solidFill>
              <a:latin typeface="+mn-lt"/>
              <a:cs typeface="Trebuchet MS"/>
            </a:endParaRPr>
          </a:p>
        </p:txBody>
      </p:sp>
      <p:sp>
        <p:nvSpPr>
          <p:cNvPr id="53" name="object 35">
            <a:extLst>
              <a:ext uri="{FF2B5EF4-FFF2-40B4-BE49-F238E27FC236}">
                <a16:creationId xmlns:a16="http://schemas.microsoft.com/office/drawing/2014/main" id="{89C4E811-D657-B149-E950-F35BE40E36C7}"/>
              </a:ext>
            </a:extLst>
          </p:cNvPr>
          <p:cNvSpPr txBox="1"/>
          <p:nvPr/>
        </p:nvSpPr>
        <p:spPr>
          <a:xfrm>
            <a:off x="4279704" y="3580025"/>
            <a:ext cx="11545146" cy="3804439"/>
          </a:xfrm>
          <a:prstGeom prst="rect">
            <a:avLst/>
          </a:prstGeom>
        </p:spPr>
        <p:txBody>
          <a:bodyPr vert="horz" wrap="square" lIns="0" tIns="12065" rIns="0" bIns="0" rtlCol="0">
            <a:spAutoFit/>
          </a:bodyPr>
          <a:lstStyle/>
          <a:p>
            <a:pPr marL="46990" marR="62230" indent="118745" algn="ctr">
              <a:lnSpc>
                <a:spcPct val="112400"/>
              </a:lnSpc>
              <a:spcBef>
                <a:spcPts val="95"/>
              </a:spcBef>
            </a:pPr>
            <a:r>
              <a:rPr lang="en-US" sz="3700" b="1" spc="-150" noProof="0" dirty="0">
                <a:solidFill>
                  <a:srgbClr val="231F20"/>
                </a:solidFill>
                <a:uFill>
                  <a:solidFill>
                    <a:srgbClr val="231F20"/>
                  </a:solidFill>
                </a:uFill>
                <a:latin typeface="Calibri"/>
                <a:cs typeface="Calibri"/>
              </a:rPr>
              <a:t>Microsoft will never call you to ask for financial or personal information, or to offer technical support to repair your computer without your request, or to ask you to pay for technical support in the form of cryptocurrency such as Bitcoin or with gift cards.</a:t>
            </a:r>
            <a:endParaRPr lang="en-US" sz="3700" b="1" spc="-150" noProof="0" dirty="0">
              <a:latin typeface="Calibri"/>
              <a:cs typeface="Calibri"/>
            </a:endParaRPr>
          </a:p>
        </p:txBody>
      </p:sp>
    </p:spTree>
    <p:extLst>
      <p:ext uri="{BB962C8B-B14F-4D97-AF65-F5344CB8AC3E}">
        <p14:creationId xmlns:p14="http://schemas.microsoft.com/office/powerpoint/2010/main" val="275213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556"/>
            <a:chOff x="0" y="0"/>
            <a:chExt cx="20104100" cy="11308556"/>
          </a:xfrm>
        </p:grpSpPr>
        <p:pic>
          <p:nvPicPr>
            <p:cNvPr id="3" name="object 3"/>
            <p:cNvPicPr/>
            <p:nvPr/>
          </p:nvPicPr>
          <p:blipFill>
            <a:blip r:embed="rId3" cstate="print"/>
            <a:stretch>
              <a:fillRect/>
            </a:stretch>
          </p:blipFill>
          <p:spPr>
            <a:xfrm>
              <a:off x="0" y="0"/>
              <a:ext cx="20104100" cy="11308556"/>
            </a:xfrm>
            <a:prstGeom prst="rect">
              <a:avLst/>
            </a:prstGeom>
          </p:spPr>
        </p:pic>
        <p:pic>
          <p:nvPicPr>
            <p:cNvPr id="4" name="object 4"/>
            <p:cNvPicPr/>
            <p:nvPr/>
          </p:nvPicPr>
          <p:blipFill>
            <a:blip r:embed="rId4" cstate="print"/>
            <a:stretch>
              <a:fillRect/>
            </a:stretch>
          </p:blipFill>
          <p:spPr>
            <a:xfrm>
              <a:off x="2067305" y="3504178"/>
              <a:ext cx="16084261" cy="7000673"/>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en-US" sz="6200" b="1" spc="-150" noProof="0" dirty="0"/>
              <a:t>HOW TO REACT IF SOMEONE CALLS YOU OR IF A FAKE ERROR MESSAGE IS DISPLAYED?</a:t>
            </a:r>
          </a:p>
        </p:txBody>
      </p:sp>
      <p:sp>
        <p:nvSpPr>
          <p:cNvPr id="6" name="object 6"/>
          <p:cNvSpPr txBox="1">
            <a:spLocks noGrp="1"/>
          </p:cNvSpPr>
          <p:nvPr>
            <p:ph sz="half" idx="3"/>
          </p:nvPr>
        </p:nvSpPr>
        <p:spPr>
          <a:xfrm>
            <a:off x="11399931" y="3750570"/>
            <a:ext cx="7066905" cy="10818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en-US" b="1" spc="-150" noProof="0" dirty="0"/>
              <a:t>UPDATE YOUR WEB BROWSER AND OPERATING SYSTEM</a:t>
            </a:r>
          </a:p>
        </p:txBody>
      </p:sp>
      <p:sp>
        <p:nvSpPr>
          <p:cNvPr id="7" name="object 7"/>
          <p:cNvSpPr txBox="1">
            <a:spLocks noGrp="1"/>
          </p:cNvSpPr>
          <p:nvPr>
            <p:ph sz="half" idx="2"/>
          </p:nvPr>
        </p:nvSpPr>
        <p:spPr>
          <a:xfrm>
            <a:off x="2355850" y="3597275"/>
            <a:ext cx="6903846" cy="6736909"/>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en-US" b="1" spc="-150" noProof="0" dirty="0"/>
              <a:t>HANG UP</a:t>
            </a:r>
          </a:p>
          <a:p>
            <a:pPr marL="1100455" indent="-986155">
              <a:lnSpc>
                <a:spcPct val="100000"/>
              </a:lnSpc>
              <a:spcBef>
                <a:spcPts val="270"/>
              </a:spcBef>
              <a:buSzPct val="160869"/>
              <a:buAutoNum type="arabicPlain"/>
              <a:tabLst>
                <a:tab pos="1100455" algn="l"/>
                <a:tab pos="1101090" algn="l"/>
              </a:tabLst>
            </a:pPr>
            <a:endParaRPr lang="en-US" sz="2000" b="1" spc="-150" noProof="0" dirty="0"/>
          </a:p>
          <a:p>
            <a:pPr marL="1100455" marR="43180" indent="-1016635">
              <a:lnSpc>
                <a:spcPct val="82000"/>
              </a:lnSpc>
              <a:spcBef>
                <a:spcPts val="4395"/>
              </a:spcBef>
              <a:buSzPct val="160869"/>
              <a:buAutoNum type="arabicPlain"/>
              <a:tabLst>
                <a:tab pos="1100455" algn="l"/>
                <a:tab pos="1101090" algn="l"/>
              </a:tabLst>
            </a:pPr>
            <a:r>
              <a:rPr lang="en-US" b="1" spc="-150" noProof="0" dirty="0"/>
              <a:t>DO NOT PERFORM ANY MANIPULATION ON YOUR DEVICE</a:t>
            </a:r>
            <a:br>
              <a:rPr lang="en-US" b="1" spc="-150" noProof="0" dirty="0">
                <a:highlight>
                  <a:srgbClr val="FFFF00"/>
                </a:highlight>
              </a:rPr>
            </a:br>
            <a:br>
              <a:rPr lang="en-US" sz="1400" b="1" spc="-150" noProof="0" dirty="0">
                <a:highlight>
                  <a:srgbClr val="FFFF00"/>
                </a:highlight>
              </a:rPr>
            </a:br>
            <a:endParaRPr lang="en-US" sz="100" b="1" spc="-150" noProof="0" dirty="0">
              <a:highlight>
                <a:srgbClr val="FFFF00"/>
              </a:highlight>
            </a:endParaRPr>
          </a:p>
          <a:p>
            <a:pPr marL="1100455" marR="43180" indent="-1016635">
              <a:lnSpc>
                <a:spcPct val="82000"/>
              </a:lnSpc>
              <a:spcBef>
                <a:spcPts val="4395"/>
              </a:spcBef>
              <a:buSzPct val="160869"/>
              <a:buAutoNum type="arabicPlain"/>
              <a:tabLst>
                <a:tab pos="1100455" algn="l"/>
                <a:tab pos="1101090" algn="l"/>
              </a:tabLst>
            </a:pPr>
            <a:r>
              <a:rPr lang="en-US" b="1" spc="-150" noProof="0" dirty="0"/>
              <a:t>DO NOT COMMUNICATE WITH STRANGERS</a:t>
            </a:r>
            <a:br>
              <a:rPr lang="en-US" sz="3450" b="1" spc="-150" noProof="0" dirty="0"/>
            </a:br>
            <a:endParaRPr lang="en-US" sz="1400" b="1" spc="-150" noProof="0" dirty="0"/>
          </a:p>
          <a:p>
            <a:pPr marL="1100455" marR="1118235" indent="-1050290">
              <a:lnSpc>
                <a:spcPct val="82000"/>
              </a:lnSpc>
              <a:spcBef>
                <a:spcPts val="3050"/>
              </a:spcBef>
              <a:buSzPct val="160869"/>
              <a:buAutoNum type="arabicPlain"/>
              <a:tabLst>
                <a:tab pos="1100455" algn="l"/>
                <a:tab pos="1101090" algn="l"/>
              </a:tabLst>
            </a:pPr>
            <a:r>
              <a:rPr lang="en-US" b="1" spc="-150" noProof="0" dirty="0"/>
              <a:t>CALL AN AUTHENTIC NUMBER DIRECTLY</a:t>
            </a:r>
            <a:br>
              <a:rPr lang="en-US" b="1" spc="-150" noProof="0" dirty="0"/>
            </a:br>
            <a:r>
              <a:rPr lang="en-US" sz="1100" b="1" spc="-150" noProof="0" dirty="0"/>
              <a:t> </a:t>
            </a:r>
            <a:br>
              <a:rPr lang="en-US" b="1" spc="-150" noProof="0" dirty="0"/>
            </a:br>
            <a:endParaRPr lang="en-US" sz="1400" b="1" spc="-150" noProof="0" dirty="0"/>
          </a:p>
          <a:p>
            <a:pPr marL="1100455" indent="-1034415">
              <a:lnSpc>
                <a:spcPct val="100000"/>
              </a:lnSpc>
              <a:spcBef>
                <a:spcPts val="3704"/>
              </a:spcBef>
              <a:buSzPct val="160869"/>
              <a:buAutoNum type="arabicPlain"/>
              <a:tabLst>
                <a:tab pos="1100455" algn="l"/>
                <a:tab pos="1101090" algn="l"/>
              </a:tabLst>
            </a:pPr>
            <a:r>
              <a:rPr lang="en-US" b="1" spc="-150" noProof="0" dirty="0"/>
              <a:t>PROTECT YOUR COMPUTER</a:t>
            </a:r>
          </a:p>
        </p:txBody>
      </p:sp>
      <p:sp>
        <p:nvSpPr>
          <p:cNvPr id="20" name="object 76">
            <a:extLst>
              <a:ext uri="{FF2B5EF4-FFF2-40B4-BE49-F238E27FC236}">
                <a16:creationId xmlns:a16="http://schemas.microsoft.com/office/drawing/2014/main" id="{6D913E18-09CE-960B-3111-B23156AC4815}"/>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lang="en-US" noProof="0" dirty="0"/>
          </a:p>
        </p:txBody>
      </p:sp>
      <p:grpSp>
        <p:nvGrpSpPr>
          <p:cNvPr id="22" name="object 78">
            <a:extLst>
              <a:ext uri="{FF2B5EF4-FFF2-40B4-BE49-F238E27FC236}">
                <a16:creationId xmlns:a16="http://schemas.microsoft.com/office/drawing/2014/main" id="{470A1DE1-D143-544A-5557-3E22161D33F5}"/>
              </a:ext>
            </a:extLst>
          </p:cNvPr>
          <p:cNvGrpSpPr/>
          <p:nvPr/>
        </p:nvGrpSpPr>
        <p:grpSpPr>
          <a:xfrm>
            <a:off x="710098" y="611769"/>
            <a:ext cx="18580100" cy="436880"/>
            <a:chOff x="710098" y="611769"/>
            <a:chExt cx="18580100" cy="436880"/>
          </a:xfrm>
        </p:grpSpPr>
        <p:sp>
          <p:nvSpPr>
            <p:cNvPr id="23" name="object 79">
              <a:extLst>
                <a:ext uri="{FF2B5EF4-FFF2-40B4-BE49-F238E27FC236}">
                  <a16:creationId xmlns:a16="http://schemas.microsoft.com/office/drawing/2014/main" id="{2A39ED2A-A934-F23F-D5D1-634A98682143}"/>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lang="en-US" noProof="0" dirty="0"/>
            </a:p>
          </p:txBody>
        </p:sp>
        <p:pic>
          <p:nvPicPr>
            <p:cNvPr id="24" name="object 80">
              <a:extLst>
                <a:ext uri="{FF2B5EF4-FFF2-40B4-BE49-F238E27FC236}">
                  <a16:creationId xmlns:a16="http://schemas.microsoft.com/office/drawing/2014/main" id="{A4E3065F-564D-BE2F-021B-697A25700163}"/>
                </a:ext>
              </a:extLst>
            </p:cNvPr>
            <p:cNvPicPr/>
            <p:nvPr/>
          </p:nvPicPr>
          <p:blipFill>
            <a:blip r:embed="rId5" cstate="print"/>
            <a:stretch>
              <a:fillRect/>
            </a:stretch>
          </p:blipFill>
          <p:spPr>
            <a:xfrm>
              <a:off x="10224505" y="804499"/>
              <a:ext cx="101839" cy="104719"/>
            </a:xfrm>
            <a:prstGeom prst="rect">
              <a:avLst/>
            </a:prstGeom>
          </p:spPr>
        </p:pic>
        <p:sp>
          <p:nvSpPr>
            <p:cNvPr id="25" name="object 81">
              <a:extLst>
                <a:ext uri="{FF2B5EF4-FFF2-40B4-BE49-F238E27FC236}">
                  <a16:creationId xmlns:a16="http://schemas.microsoft.com/office/drawing/2014/main" id="{14A079D8-BEC7-A97F-6E58-8193BC7AB090}"/>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26" name="object 82">
              <a:extLst>
                <a:ext uri="{FF2B5EF4-FFF2-40B4-BE49-F238E27FC236}">
                  <a16:creationId xmlns:a16="http://schemas.microsoft.com/office/drawing/2014/main" id="{0B4B3860-6633-13DD-B3C8-8EB8A2B0BC36}"/>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lang="en-US" noProof="0" dirty="0"/>
            </a:p>
          </p:txBody>
        </p:sp>
        <p:sp>
          <p:nvSpPr>
            <p:cNvPr id="27" name="object 83">
              <a:extLst>
                <a:ext uri="{FF2B5EF4-FFF2-40B4-BE49-F238E27FC236}">
                  <a16:creationId xmlns:a16="http://schemas.microsoft.com/office/drawing/2014/main" id="{29B4AA20-BF91-C984-D335-27D16E0643D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28" name="object 84">
              <a:extLst>
                <a:ext uri="{FF2B5EF4-FFF2-40B4-BE49-F238E27FC236}">
                  <a16:creationId xmlns:a16="http://schemas.microsoft.com/office/drawing/2014/main" id="{3830B202-116B-28EE-F130-16C6D8B3994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29" name="object 85">
              <a:extLst>
                <a:ext uri="{FF2B5EF4-FFF2-40B4-BE49-F238E27FC236}">
                  <a16:creationId xmlns:a16="http://schemas.microsoft.com/office/drawing/2014/main" id="{FC3CDD5F-0013-3239-364E-A7014CAEE8F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30" name="object 86">
              <a:extLst>
                <a:ext uri="{FF2B5EF4-FFF2-40B4-BE49-F238E27FC236}">
                  <a16:creationId xmlns:a16="http://schemas.microsoft.com/office/drawing/2014/main" id="{4AA7FAA3-86B5-6960-52F9-EC7CA138976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31" name="object 87">
              <a:extLst>
                <a:ext uri="{FF2B5EF4-FFF2-40B4-BE49-F238E27FC236}">
                  <a16:creationId xmlns:a16="http://schemas.microsoft.com/office/drawing/2014/main" id="{AFFEB96C-4222-F9EB-260A-3D38A93818E2}"/>
                </a:ext>
              </a:extLst>
            </p:cNvPr>
            <p:cNvPicPr/>
            <p:nvPr/>
          </p:nvPicPr>
          <p:blipFill>
            <a:blip r:embed="rId6" cstate="print"/>
            <a:stretch>
              <a:fillRect/>
            </a:stretch>
          </p:blipFill>
          <p:spPr>
            <a:xfrm>
              <a:off x="900786" y="665402"/>
              <a:ext cx="90720" cy="160403"/>
            </a:xfrm>
            <a:prstGeom prst="rect">
              <a:avLst/>
            </a:prstGeom>
          </p:spPr>
        </p:pic>
      </p:gr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051010" y="5490316"/>
            <a:ext cx="7338283" cy="4762329"/>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731520">
              <a:lnSpc>
                <a:spcPts val="7900"/>
              </a:lnSpc>
              <a:spcBef>
                <a:spcPts val="2195"/>
              </a:spcBef>
              <a:buSzPct val="160869"/>
              <a:buFontTx/>
              <a:buAutoNum type="arabicPlain" startAt="7"/>
              <a:tabLst>
                <a:tab pos="1132840" algn="l"/>
                <a:tab pos="1133475" algn="l"/>
              </a:tabLst>
            </a:pPr>
            <a:r>
              <a:rPr lang="en-US" b="1" spc="-150" noProof="0" dirty="0"/>
              <a:t>   ENABLE YOUR POP-UP  BLOCKER</a:t>
            </a:r>
            <a:endParaRPr lang="en-US" sz="3200" b="1" spc="-150" noProof="0" dirty="0"/>
          </a:p>
          <a:p>
            <a:pPr marL="1132840" indent="-731520">
              <a:lnSpc>
                <a:spcPts val="7900"/>
              </a:lnSpc>
              <a:spcBef>
                <a:spcPts val="2195"/>
              </a:spcBef>
              <a:buSzPct val="160869"/>
              <a:buFontTx/>
              <a:buAutoNum type="arabicPlain" startAt="7"/>
              <a:tabLst>
                <a:tab pos="1132840" algn="l"/>
                <a:tab pos="1133475" algn="l"/>
              </a:tabLst>
            </a:pPr>
            <a:r>
              <a:rPr lang="en-US" b="1" spc="-150" noProof="0" dirty="0"/>
              <a:t>   CLOSE YOUR BROWSER</a:t>
            </a:r>
          </a:p>
          <a:p>
            <a:pPr marL="1132840" indent="-731520">
              <a:lnSpc>
                <a:spcPts val="7900"/>
              </a:lnSpc>
              <a:spcBef>
                <a:spcPts val="2195"/>
              </a:spcBef>
              <a:buSzPct val="160869"/>
              <a:buFontTx/>
              <a:buAutoNum type="arabicPlain" startAt="7"/>
              <a:tabLst>
                <a:tab pos="1132840" algn="l"/>
                <a:tab pos="1133475" algn="l"/>
              </a:tabLst>
            </a:pPr>
            <a:r>
              <a:rPr lang="en-US" b="1" spc="-150" noProof="0" dirty="0"/>
              <a:t>   RESTART YOUR DEVICE</a:t>
            </a:r>
          </a:p>
          <a:p>
            <a:pPr marL="1132840" indent="-731520">
              <a:lnSpc>
                <a:spcPts val="7900"/>
              </a:lnSpc>
              <a:spcBef>
                <a:spcPts val="2195"/>
              </a:spcBef>
              <a:buSzPct val="160869"/>
              <a:buFontTx/>
              <a:buAutoNum type="arabicPlain" startAt="7"/>
              <a:tabLst>
                <a:tab pos="1132840" algn="l"/>
                <a:tab pos="1133475" algn="l"/>
              </a:tabLst>
            </a:pPr>
            <a:r>
              <a:rPr lang="en-US" b="1" spc="-150" noProof="0" dirty="0"/>
              <a:t>    TALK ABOUT IT</a:t>
            </a:r>
          </a:p>
        </p:txBody>
      </p:sp>
      <p:sp>
        <p:nvSpPr>
          <p:cNvPr id="32" name="object 77">
            <a:extLst>
              <a:ext uri="{FF2B5EF4-FFF2-40B4-BE49-F238E27FC236}">
                <a16:creationId xmlns:a16="http://schemas.microsoft.com/office/drawing/2014/main" id="{D2584766-7D7B-46A1-B43A-48A6FD5AA5FC}"/>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en-US" sz="4800" b="1" noProof="0" dirty="0">
                <a:solidFill>
                  <a:srgbClr val="231F20"/>
                </a:solidFill>
              </a:rPr>
              <a:t>WHY DOES CYBERSECURITY CONCERN US ALL?</a:t>
            </a:r>
            <a:endParaRPr lang="en-US" sz="4800" b="1" noProof="0"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lang="en-US" noProof="0"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lang="en-US" noProof="0"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lang="en-US" noProof="0"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lang="en-US" noProof="0"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lang="en-US" noProof="0"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en-US" sz="17400" b="1" spc="-300" noProof="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OF ALL SECURITY </a:t>
            </a:r>
            <a:endParaRPr lang="en-US" sz="2800" b="1" noProof="0"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INCIDENTS COULD HAVE </a:t>
            </a:r>
            <a:endParaRPr lang="en-US" sz="2800" b="1" noProof="0"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en-US" sz="2800" b="1" spc="-280" noProof="0" dirty="0">
                <a:latin typeface="+mn-lt"/>
                <a:cs typeface="Book Antiqua"/>
              </a:rPr>
              <a:t>BEEN </a:t>
            </a:r>
            <a:r>
              <a:rPr lang="en-US" sz="2800" b="1" spc="-145" noProof="0" dirty="0">
                <a:latin typeface="+mn-lt"/>
                <a:cs typeface="Book Antiqua"/>
              </a:rPr>
              <a:t> </a:t>
            </a:r>
            <a:r>
              <a:rPr lang="en-US" sz="8000" b="1" spc="195" baseline="-18379" noProof="0" dirty="0">
                <a:latin typeface="+mn-lt"/>
                <a:cs typeface="Book Antiqua"/>
              </a:rPr>
              <a:t>AVOIDED</a:t>
            </a:r>
            <a:endParaRPr lang="en-US" sz="8000" b="1" baseline="-18379" noProof="0"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en-US" sz="4400" b="1" spc="110" noProof="0" dirty="0">
                <a:latin typeface="+mn-lt"/>
                <a:cs typeface="Book Antiqua"/>
              </a:rPr>
              <a:t>CYBER</a:t>
            </a:r>
            <a:r>
              <a:rPr lang="en-US" sz="4400" b="1" spc="-229" noProof="0" dirty="0">
                <a:latin typeface="+mn-lt"/>
                <a:cs typeface="Book Antiqua"/>
              </a:rPr>
              <a:t> </a:t>
            </a:r>
            <a:r>
              <a:rPr lang="en-US" sz="4400" b="1" spc="-155" noProof="0" dirty="0">
                <a:latin typeface="+mn-lt"/>
                <a:cs typeface="Book Antiqua"/>
              </a:rPr>
              <a:t>HYGIRNE</a:t>
            </a:r>
            <a:endParaRPr lang="en-US" sz="4400" b="1" noProof="0"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en-US" b="1" noProof="0"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en-US" b="1" noProof="0" dirty="0">
                <a:latin typeface="+mn-lt"/>
                <a:cs typeface="Book Antiqua"/>
              </a:rPr>
              <a:t>IF BASIC RULES CONCERNING </a:t>
            </a:r>
            <a:endParaRPr lang="en-US" sz="1800" b="1" noProof="0"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lang="en-US" noProof="0"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4"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lang="en-US" sz="16400" b="1" spc="-300" noProof="0" dirty="0">
                <a:latin typeface="+mn-lt"/>
              </a:rPr>
              <a:t>99</a:t>
            </a:r>
            <a:r>
              <a:rPr lang="en-US" sz="7200" b="1" spc="-300" noProof="0" dirty="0">
                <a:latin typeface="+mn-lt"/>
              </a:rPr>
              <a:t>,9</a:t>
            </a:r>
            <a:endParaRPr lang="en-US" sz="17400" b="1" spc="-300" noProof="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en-US" sz="2300" b="1" spc="80" noProof="0" dirty="0">
                <a:latin typeface="Calibri"/>
                <a:cs typeface="Calibri"/>
              </a:rPr>
              <a:t>THE USE OF </a:t>
            </a:r>
            <a:endParaRPr lang="en-US" sz="2300" b="1" noProof="0"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en-US" sz="3200" b="1" noProof="0"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en-US" sz="3200" b="1" noProof="0"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en-US" sz="2300" b="1" spc="-114" noProof="0" dirty="0">
                <a:latin typeface="Calibri"/>
                <a:cs typeface="Calibri"/>
              </a:rPr>
              <a:t>(MFA)</a:t>
            </a:r>
            <a:endParaRPr lang="en-US" sz="2300" b="1" noProof="0"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en-US" sz="3750" b="1" spc="150" noProof="0" dirty="0">
                <a:latin typeface="Calibri"/>
                <a:cs typeface="Calibri"/>
              </a:rPr>
              <a:t>OF</a:t>
            </a:r>
            <a:r>
              <a:rPr lang="en-US" sz="3750" b="1" spc="-100" noProof="0" dirty="0">
                <a:latin typeface="Calibri"/>
                <a:cs typeface="Calibri"/>
              </a:rPr>
              <a:t> </a:t>
            </a:r>
            <a:r>
              <a:rPr lang="en-US" sz="3750" b="1" spc="130" noProof="0" dirty="0">
                <a:latin typeface="Calibri"/>
                <a:cs typeface="Calibri"/>
              </a:rPr>
              <a:t>ATTACKS</a:t>
            </a:r>
            <a:endParaRPr lang="en-US" sz="3750" b="1" noProof="0"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en-US" sz="3200" b="1" spc="125" noProof="0" dirty="0">
                <a:latin typeface="Calibri"/>
                <a:cs typeface="Calibri"/>
              </a:rPr>
              <a:t>BLOCKS</a:t>
            </a:r>
            <a:endParaRPr lang="en-US" sz="3200" b="1" noProof="0" dirty="0">
              <a:latin typeface="Calibri"/>
              <a:cs typeface="Calibri"/>
            </a:endParaRPr>
          </a:p>
        </p:txBody>
      </p:sp>
      <p:sp>
        <p:nvSpPr>
          <p:cNvPr id="46" name="object 57">
            <a:extLst>
              <a:ext uri="{FF2B5EF4-FFF2-40B4-BE49-F238E27FC236}">
                <a16:creationId xmlns:a16="http://schemas.microsoft.com/office/drawing/2014/main" id="{AC0AF421-B050-45AB-AD3F-9B8544E5FC6C}"/>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47" name="object 56">
            <a:hlinkClick r:id="rId5"/>
            <a:extLst>
              <a:ext uri="{FF2B5EF4-FFF2-40B4-BE49-F238E27FC236}">
                <a16:creationId xmlns:a16="http://schemas.microsoft.com/office/drawing/2014/main" id="{9A42A9E0-309C-46A3-97C8-56B7C65E2619}"/>
              </a:ext>
            </a:extLst>
          </p:cNvPr>
          <p:cNvSpPr/>
          <p:nvPr/>
        </p:nvSpPr>
        <p:spPr>
          <a:xfrm>
            <a:off x="12083328" y="93247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48" name="object 57">
            <a:extLst>
              <a:ext uri="{FF2B5EF4-FFF2-40B4-BE49-F238E27FC236}">
                <a16:creationId xmlns:a16="http://schemas.microsoft.com/office/drawing/2014/main" id="{B0C8AA80-4CD4-4793-AA3B-18256C407743}"/>
              </a:ext>
            </a:extLst>
          </p:cNvPr>
          <p:cNvSpPr txBox="1"/>
          <p:nvPr/>
        </p:nvSpPr>
        <p:spPr>
          <a:xfrm>
            <a:off x="12195296" y="93717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50" name="object 47">
            <a:extLst>
              <a:ext uri="{FF2B5EF4-FFF2-40B4-BE49-F238E27FC236}">
                <a16:creationId xmlns:a16="http://schemas.microsoft.com/office/drawing/2014/main" id="{C16EA25C-E9BB-4E18-A257-5C5055B33838}"/>
              </a:ext>
            </a:extLst>
          </p:cNvPr>
          <p:cNvSpPr txBox="1"/>
          <p:nvPr/>
        </p:nvSpPr>
        <p:spPr>
          <a:xfrm>
            <a:off x="7502750" y="30699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52" name="object 47">
            <a:extLst>
              <a:ext uri="{FF2B5EF4-FFF2-40B4-BE49-F238E27FC236}">
                <a16:creationId xmlns:a16="http://schemas.microsoft.com/office/drawing/2014/main" id="{969F9271-58D6-4326-B0CE-829E62276EB6}"/>
              </a:ext>
            </a:extLst>
          </p:cNvPr>
          <p:cNvSpPr txBox="1"/>
          <p:nvPr/>
        </p:nvSpPr>
        <p:spPr>
          <a:xfrm>
            <a:off x="7655150" y="32223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grpSp>
        <p:nvGrpSpPr>
          <p:cNvPr id="76" name="object 53">
            <a:extLst>
              <a:ext uri="{FF2B5EF4-FFF2-40B4-BE49-F238E27FC236}">
                <a16:creationId xmlns:a16="http://schemas.microsoft.com/office/drawing/2014/main" id="{D59A2422-C65E-4C55-9E43-B129FD11BE61}"/>
              </a:ext>
            </a:extLst>
          </p:cNvPr>
          <p:cNvGrpSpPr/>
          <p:nvPr/>
        </p:nvGrpSpPr>
        <p:grpSpPr>
          <a:xfrm>
            <a:off x="14935964" y="3504971"/>
            <a:ext cx="4309745" cy="6525259"/>
            <a:chOff x="14935964" y="3504971"/>
            <a:chExt cx="4309745" cy="6525259"/>
          </a:xfrm>
        </p:grpSpPr>
        <p:sp>
          <p:nvSpPr>
            <p:cNvPr id="77" name="object 54">
              <a:extLst>
                <a:ext uri="{FF2B5EF4-FFF2-40B4-BE49-F238E27FC236}">
                  <a16:creationId xmlns:a16="http://schemas.microsoft.com/office/drawing/2014/main" id="{7CF88C1E-C9E4-40BA-BDD2-4454F7B21D81}"/>
                </a:ext>
              </a:extLst>
            </p:cNvPr>
            <p:cNvSpPr/>
            <p:nvPr/>
          </p:nvSpPr>
          <p:spPr>
            <a:xfrm>
              <a:off x="14935964" y="3504971"/>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lang="en-US" noProof="0" dirty="0"/>
            </a:p>
          </p:txBody>
        </p:sp>
        <p:sp>
          <p:nvSpPr>
            <p:cNvPr id="78" name="object 55">
              <a:extLst>
                <a:ext uri="{FF2B5EF4-FFF2-40B4-BE49-F238E27FC236}">
                  <a16:creationId xmlns:a16="http://schemas.microsoft.com/office/drawing/2014/main" id="{41CEE2A8-9C2D-418A-8424-B601026F7C37}"/>
                </a:ext>
              </a:extLst>
            </p:cNvPr>
            <p:cNvSpPr/>
            <p:nvPr/>
          </p:nvSpPr>
          <p:spPr>
            <a:xfrm>
              <a:off x="15408668" y="6732560"/>
              <a:ext cx="2702560" cy="2702560"/>
            </a:xfrm>
            <a:custGeom>
              <a:avLst/>
              <a:gdLst/>
              <a:ahLst/>
              <a:cxnLst/>
              <a:rect l="l" t="t" r="r" b="b"/>
              <a:pathLst>
                <a:path w="2702559" h="2702559">
                  <a:moveTo>
                    <a:pt x="1351236" y="0"/>
                  </a:moveTo>
                  <a:lnTo>
                    <a:pt x="1302771" y="852"/>
                  </a:lnTo>
                  <a:lnTo>
                    <a:pt x="1254736" y="3392"/>
                  </a:lnTo>
                  <a:lnTo>
                    <a:pt x="1207158" y="7590"/>
                  </a:lnTo>
                  <a:lnTo>
                    <a:pt x="1160067" y="13418"/>
                  </a:lnTo>
                  <a:lnTo>
                    <a:pt x="1113491" y="20847"/>
                  </a:lnTo>
                  <a:lnTo>
                    <a:pt x="1067458" y="29848"/>
                  </a:lnTo>
                  <a:lnTo>
                    <a:pt x="1021998" y="40393"/>
                  </a:lnTo>
                  <a:lnTo>
                    <a:pt x="977138" y="52454"/>
                  </a:lnTo>
                  <a:lnTo>
                    <a:pt x="932907" y="66001"/>
                  </a:lnTo>
                  <a:lnTo>
                    <a:pt x="889335" y="81006"/>
                  </a:lnTo>
                  <a:lnTo>
                    <a:pt x="846449" y="97441"/>
                  </a:lnTo>
                  <a:lnTo>
                    <a:pt x="804278" y="115277"/>
                  </a:lnTo>
                  <a:lnTo>
                    <a:pt x="762851" y="134486"/>
                  </a:lnTo>
                  <a:lnTo>
                    <a:pt x="722196" y="155038"/>
                  </a:lnTo>
                  <a:lnTo>
                    <a:pt x="682341" y="176906"/>
                  </a:lnTo>
                  <a:lnTo>
                    <a:pt x="643317" y="200060"/>
                  </a:lnTo>
                  <a:lnTo>
                    <a:pt x="605150" y="224472"/>
                  </a:lnTo>
                  <a:lnTo>
                    <a:pt x="567869" y="250114"/>
                  </a:lnTo>
                  <a:lnTo>
                    <a:pt x="531504" y="276957"/>
                  </a:lnTo>
                  <a:lnTo>
                    <a:pt x="496083" y="304972"/>
                  </a:lnTo>
                  <a:lnTo>
                    <a:pt x="461633" y="334131"/>
                  </a:lnTo>
                  <a:lnTo>
                    <a:pt x="428185" y="364405"/>
                  </a:lnTo>
                  <a:lnTo>
                    <a:pt x="395766" y="395766"/>
                  </a:lnTo>
                  <a:lnTo>
                    <a:pt x="364405" y="428185"/>
                  </a:lnTo>
                  <a:lnTo>
                    <a:pt x="334131" y="461633"/>
                  </a:lnTo>
                  <a:lnTo>
                    <a:pt x="304972" y="496083"/>
                  </a:lnTo>
                  <a:lnTo>
                    <a:pt x="276957" y="531504"/>
                  </a:lnTo>
                  <a:lnTo>
                    <a:pt x="250114" y="567869"/>
                  </a:lnTo>
                  <a:lnTo>
                    <a:pt x="224472" y="605150"/>
                  </a:lnTo>
                  <a:lnTo>
                    <a:pt x="200060" y="643317"/>
                  </a:lnTo>
                  <a:lnTo>
                    <a:pt x="176906" y="682341"/>
                  </a:lnTo>
                  <a:lnTo>
                    <a:pt x="155038" y="722196"/>
                  </a:lnTo>
                  <a:lnTo>
                    <a:pt x="134486" y="762851"/>
                  </a:lnTo>
                  <a:lnTo>
                    <a:pt x="115277" y="804278"/>
                  </a:lnTo>
                  <a:lnTo>
                    <a:pt x="97441" y="846449"/>
                  </a:lnTo>
                  <a:lnTo>
                    <a:pt x="81006" y="889335"/>
                  </a:lnTo>
                  <a:lnTo>
                    <a:pt x="66001" y="932907"/>
                  </a:lnTo>
                  <a:lnTo>
                    <a:pt x="52454" y="977138"/>
                  </a:lnTo>
                  <a:lnTo>
                    <a:pt x="40393" y="1021998"/>
                  </a:lnTo>
                  <a:lnTo>
                    <a:pt x="29848" y="1067458"/>
                  </a:lnTo>
                  <a:lnTo>
                    <a:pt x="20847" y="1113491"/>
                  </a:lnTo>
                  <a:lnTo>
                    <a:pt x="13418" y="1160067"/>
                  </a:lnTo>
                  <a:lnTo>
                    <a:pt x="7590" y="1207158"/>
                  </a:lnTo>
                  <a:lnTo>
                    <a:pt x="3392" y="1254736"/>
                  </a:lnTo>
                  <a:lnTo>
                    <a:pt x="852" y="1302771"/>
                  </a:lnTo>
                  <a:lnTo>
                    <a:pt x="0" y="1351236"/>
                  </a:lnTo>
                  <a:lnTo>
                    <a:pt x="852" y="1399701"/>
                  </a:lnTo>
                  <a:lnTo>
                    <a:pt x="3392" y="1447736"/>
                  </a:lnTo>
                  <a:lnTo>
                    <a:pt x="7590" y="1495314"/>
                  </a:lnTo>
                  <a:lnTo>
                    <a:pt x="13418" y="1542405"/>
                  </a:lnTo>
                  <a:lnTo>
                    <a:pt x="20847" y="1588981"/>
                  </a:lnTo>
                  <a:lnTo>
                    <a:pt x="29848" y="1635013"/>
                  </a:lnTo>
                  <a:lnTo>
                    <a:pt x="40393" y="1680473"/>
                  </a:lnTo>
                  <a:lnTo>
                    <a:pt x="52454" y="1725333"/>
                  </a:lnTo>
                  <a:lnTo>
                    <a:pt x="66001" y="1769563"/>
                  </a:lnTo>
                  <a:lnTo>
                    <a:pt x="81006" y="1813135"/>
                  </a:lnTo>
                  <a:lnTo>
                    <a:pt x="97441" y="1856021"/>
                  </a:lnTo>
                  <a:lnTo>
                    <a:pt x="115277" y="1898192"/>
                  </a:lnTo>
                  <a:lnTo>
                    <a:pt x="134486" y="1939619"/>
                  </a:lnTo>
                  <a:lnTo>
                    <a:pt x="155038" y="1980274"/>
                  </a:lnTo>
                  <a:lnTo>
                    <a:pt x="176906" y="2020128"/>
                  </a:lnTo>
                  <a:lnTo>
                    <a:pt x="200060" y="2059152"/>
                  </a:lnTo>
                  <a:lnTo>
                    <a:pt x="224472" y="2097319"/>
                  </a:lnTo>
                  <a:lnTo>
                    <a:pt x="250114" y="2134599"/>
                  </a:lnTo>
                  <a:lnTo>
                    <a:pt x="276957" y="2170964"/>
                  </a:lnTo>
                  <a:lnTo>
                    <a:pt x="304972" y="2206385"/>
                  </a:lnTo>
                  <a:lnTo>
                    <a:pt x="334131" y="2240834"/>
                  </a:lnTo>
                  <a:lnTo>
                    <a:pt x="364405" y="2274282"/>
                  </a:lnTo>
                  <a:lnTo>
                    <a:pt x="395766" y="2306700"/>
                  </a:lnTo>
                  <a:lnTo>
                    <a:pt x="428185" y="2338061"/>
                  </a:lnTo>
                  <a:lnTo>
                    <a:pt x="461633" y="2368335"/>
                  </a:lnTo>
                  <a:lnTo>
                    <a:pt x="496083" y="2397493"/>
                  </a:lnTo>
                  <a:lnTo>
                    <a:pt x="531504" y="2425508"/>
                  </a:lnTo>
                  <a:lnTo>
                    <a:pt x="567869" y="2452351"/>
                  </a:lnTo>
                  <a:lnTo>
                    <a:pt x="605150" y="2477992"/>
                  </a:lnTo>
                  <a:lnTo>
                    <a:pt x="643317" y="2502404"/>
                  </a:lnTo>
                  <a:lnTo>
                    <a:pt x="682341" y="2525558"/>
                  </a:lnTo>
                  <a:lnTo>
                    <a:pt x="722196" y="2547426"/>
                  </a:lnTo>
                  <a:lnTo>
                    <a:pt x="762851" y="2567978"/>
                  </a:lnTo>
                  <a:lnTo>
                    <a:pt x="804278" y="2587186"/>
                  </a:lnTo>
                  <a:lnTo>
                    <a:pt x="846449" y="2605022"/>
                  </a:lnTo>
                  <a:lnTo>
                    <a:pt x="889335" y="2621456"/>
                  </a:lnTo>
                  <a:lnTo>
                    <a:pt x="932907" y="2636461"/>
                  </a:lnTo>
                  <a:lnTo>
                    <a:pt x="977138" y="2650009"/>
                  </a:lnTo>
                  <a:lnTo>
                    <a:pt x="1021998" y="2662069"/>
                  </a:lnTo>
                  <a:lnTo>
                    <a:pt x="1067458" y="2672614"/>
                  </a:lnTo>
                  <a:lnTo>
                    <a:pt x="1113491" y="2681615"/>
                  </a:lnTo>
                  <a:lnTo>
                    <a:pt x="1160067" y="2689044"/>
                  </a:lnTo>
                  <a:lnTo>
                    <a:pt x="1207158" y="2694871"/>
                  </a:lnTo>
                  <a:lnTo>
                    <a:pt x="1254736" y="2699069"/>
                  </a:lnTo>
                  <a:lnTo>
                    <a:pt x="1302771" y="2701609"/>
                  </a:lnTo>
                  <a:lnTo>
                    <a:pt x="1351236" y="2702462"/>
                  </a:lnTo>
                  <a:lnTo>
                    <a:pt x="1399700" y="2701609"/>
                  </a:lnTo>
                  <a:lnTo>
                    <a:pt x="1447735" y="2699069"/>
                  </a:lnTo>
                  <a:lnTo>
                    <a:pt x="1495312" y="2694871"/>
                  </a:lnTo>
                  <a:lnTo>
                    <a:pt x="1542402" y="2689044"/>
                  </a:lnTo>
                  <a:lnTo>
                    <a:pt x="1588978" y="2681615"/>
                  </a:lnTo>
                  <a:lnTo>
                    <a:pt x="1635010" y="2672614"/>
                  </a:lnTo>
                  <a:lnTo>
                    <a:pt x="1680470" y="2662069"/>
                  </a:lnTo>
                  <a:lnTo>
                    <a:pt x="1725329" y="2650009"/>
                  </a:lnTo>
                  <a:lnTo>
                    <a:pt x="1769559" y="2636461"/>
                  </a:lnTo>
                  <a:lnTo>
                    <a:pt x="1813131" y="2621456"/>
                  </a:lnTo>
                  <a:lnTo>
                    <a:pt x="1856017" y="2605022"/>
                  </a:lnTo>
                  <a:lnTo>
                    <a:pt x="1898187" y="2587186"/>
                  </a:lnTo>
                  <a:lnTo>
                    <a:pt x="1939614" y="2567978"/>
                  </a:lnTo>
                  <a:lnTo>
                    <a:pt x="1980269" y="2547426"/>
                  </a:lnTo>
                  <a:lnTo>
                    <a:pt x="2020123" y="2525558"/>
                  </a:lnTo>
                  <a:lnTo>
                    <a:pt x="2059148" y="2502404"/>
                  </a:lnTo>
                  <a:lnTo>
                    <a:pt x="2097314" y="2477992"/>
                  </a:lnTo>
                  <a:lnTo>
                    <a:pt x="2134594" y="2452351"/>
                  </a:lnTo>
                  <a:lnTo>
                    <a:pt x="2170959" y="2425508"/>
                  </a:lnTo>
                  <a:lnTo>
                    <a:pt x="2206380" y="2397493"/>
                  </a:lnTo>
                  <a:lnTo>
                    <a:pt x="2240829" y="2368335"/>
                  </a:lnTo>
                  <a:lnTo>
                    <a:pt x="2274278" y="2338061"/>
                  </a:lnTo>
                  <a:lnTo>
                    <a:pt x="2306696" y="2306700"/>
                  </a:lnTo>
                  <a:lnTo>
                    <a:pt x="2338057" y="2274282"/>
                  </a:lnTo>
                  <a:lnTo>
                    <a:pt x="2368331" y="2240834"/>
                  </a:lnTo>
                  <a:lnTo>
                    <a:pt x="2397490" y="2206385"/>
                  </a:lnTo>
                  <a:lnTo>
                    <a:pt x="2425505" y="2170964"/>
                  </a:lnTo>
                  <a:lnTo>
                    <a:pt x="2452348" y="2134599"/>
                  </a:lnTo>
                  <a:lnTo>
                    <a:pt x="2477989" y="2097319"/>
                  </a:lnTo>
                  <a:lnTo>
                    <a:pt x="2502402" y="2059152"/>
                  </a:lnTo>
                  <a:lnTo>
                    <a:pt x="2525556" y="2020128"/>
                  </a:lnTo>
                  <a:lnTo>
                    <a:pt x="2547423" y="1980274"/>
                  </a:lnTo>
                  <a:lnTo>
                    <a:pt x="2567976" y="1939619"/>
                  </a:lnTo>
                  <a:lnTo>
                    <a:pt x="2587184" y="1898192"/>
                  </a:lnTo>
                  <a:lnTo>
                    <a:pt x="2605020" y="1856021"/>
                  </a:lnTo>
                  <a:lnTo>
                    <a:pt x="2621455" y="1813135"/>
                  </a:lnTo>
                  <a:lnTo>
                    <a:pt x="2636461" y="1769563"/>
                  </a:lnTo>
                  <a:lnTo>
                    <a:pt x="2650008" y="1725333"/>
                  </a:lnTo>
                  <a:lnTo>
                    <a:pt x="2662068" y="1680473"/>
                  </a:lnTo>
                  <a:lnTo>
                    <a:pt x="2672613" y="1635013"/>
                  </a:lnTo>
                  <a:lnTo>
                    <a:pt x="2681615" y="1588981"/>
                  </a:lnTo>
                  <a:lnTo>
                    <a:pt x="2689043" y="1542405"/>
                  </a:lnTo>
                  <a:lnTo>
                    <a:pt x="2694871" y="1495314"/>
                  </a:lnTo>
                  <a:lnTo>
                    <a:pt x="2699069" y="1447736"/>
                  </a:lnTo>
                  <a:lnTo>
                    <a:pt x="2701609" y="1399701"/>
                  </a:lnTo>
                  <a:lnTo>
                    <a:pt x="2702462" y="1351236"/>
                  </a:lnTo>
                  <a:lnTo>
                    <a:pt x="2701609" y="1302771"/>
                  </a:lnTo>
                  <a:lnTo>
                    <a:pt x="2699069" y="1254736"/>
                  </a:lnTo>
                  <a:lnTo>
                    <a:pt x="2694871" y="1207158"/>
                  </a:lnTo>
                  <a:lnTo>
                    <a:pt x="2689043" y="1160067"/>
                  </a:lnTo>
                  <a:lnTo>
                    <a:pt x="2681615" y="1113491"/>
                  </a:lnTo>
                  <a:lnTo>
                    <a:pt x="2672613" y="1067458"/>
                  </a:lnTo>
                  <a:lnTo>
                    <a:pt x="2662068" y="1021998"/>
                  </a:lnTo>
                  <a:lnTo>
                    <a:pt x="2650008" y="977138"/>
                  </a:lnTo>
                  <a:lnTo>
                    <a:pt x="2636461" y="932907"/>
                  </a:lnTo>
                  <a:lnTo>
                    <a:pt x="2621455" y="889335"/>
                  </a:lnTo>
                  <a:lnTo>
                    <a:pt x="2605020" y="846449"/>
                  </a:lnTo>
                  <a:lnTo>
                    <a:pt x="2587184" y="804278"/>
                  </a:lnTo>
                  <a:lnTo>
                    <a:pt x="2567976" y="762851"/>
                  </a:lnTo>
                  <a:lnTo>
                    <a:pt x="2547423" y="722196"/>
                  </a:lnTo>
                  <a:lnTo>
                    <a:pt x="2525556" y="682341"/>
                  </a:lnTo>
                  <a:lnTo>
                    <a:pt x="2502402" y="643317"/>
                  </a:lnTo>
                  <a:lnTo>
                    <a:pt x="2477989" y="605150"/>
                  </a:lnTo>
                  <a:lnTo>
                    <a:pt x="2452348" y="567869"/>
                  </a:lnTo>
                  <a:lnTo>
                    <a:pt x="2425505" y="531504"/>
                  </a:lnTo>
                  <a:lnTo>
                    <a:pt x="2397490" y="496083"/>
                  </a:lnTo>
                  <a:lnTo>
                    <a:pt x="2368331" y="461633"/>
                  </a:lnTo>
                  <a:lnTo>
                    <a:pt x="2338057" y="428185"/>
                  </a:lnTo>
                  <a:lnTo>
                    <a:pt x="2306696" y="395766"/>
                  </a:lnTo>
                  <a:lnTo>
                    <a:pt x="2274278" y="364405"/>
                  </a:lnTo>
                  <a:lnTo>
                    <a:pt x="2240829" y="334131"/>
                  </a:lnTo>
                  <a:lnTo>
                    <a:pt x="2206380" y="304972"/>
                  </a:lnTo>
                  <a:lnTo>
                    <a:pt x="2170959" y="276957"/>
                  </a:lnTo>
                  <a:lnTo>
                    <a:pt x="2134594" y="250114"/>
                  </a:lnTo>
                  <a:lnTo>
                    <a:pt x="2097314" y="224472"/>
                  </a:lnTo>
                  <a:lnTo>
                    <a:pt x="2059148" y="200060"/>
                  </a:lnTo>
                  <a:lnTo>
                    <a:pt x="2020123" y="176906"/>
                  </a:lnTo>
                  <a:lnTo>
                    <a:pt x="1980269" y="155038"/>
                  </a:lnTo>
                  <a:lnTo>
                    <a:pt x="1939614" y="134486"/>
                  </a:lnTo>
                  <a:lnTo>
                    <a:pt x="1898187" y="115277"/>
                  </a:lnTo>
                  <a:lnTo>
                    <a:pt x="1856017" y="97441"/>
                  </a:lnTo>
                  <a:lnTo>
                    <a:pt x="1813131" y="81006"/>
                  </a:lnTo>
                  <a:lnTo>
                    <a:pt x="1769559" y="66001"/>
                  </a:lnTo>
                  <a:lnTo>
                    <a:pt x="1725329" y="52454"/>
                  </a:lnTo>
                  <a:lnTo>
                    <a:pt x="1680470" y="40393"/>
                  </a:lnTo>
                  <a:lnTo>
                    <a:pt x="1635010" y="29848"/>
                  </a:lnTo>
                  <a:lnTo>
                    <a:pt x="1588978" y="20847"/>
                  </a:lnTo>
                  <a:lnTo>
                    <a:pt x="1542402" y="13418"/>
                  </a:lnTo>
                  <a:lnTo>
                    <a:pt x="1495312" y="7590"/>
                  </a:lnTo>
                  <a:lnTo>
                    <a:pt x="1447735" y="3392"/>
                  </a:lnTo>
                  <a:lnTo>
                    <a:pt x="1399700" y="852"/>
                  </a:lnTo>
                  <a:lnTo>
                    <a:pt x="1351236" y="0"/>
                  </a:lnTo>
                  <a:close/>
                </a:path>
              </a:pathLst>
            </a:custGeom>
            <a:solidFill>
              <a:srgbClr val="FBECB0">
                <a:alpha val="50000"/>
              </a:srgbClr>
            </a:solidFill>
          </p:spPr>
          <p:txBody>
            <a:bodyPr wrap="square" lIns="0" tIns="0" rIns="0" bIns="0" rtlCol="0"/>
            <a:lstStyle/>
            <a:p>
              <a:endParaRPr lang="en-US" noProof="0" dirty="0"/>
            </a:p>
          </p:txBody>
        </p:sp>
      </p:grpSp>
      <p:sp>
        <p:nvSpPr>
          <p:cNvPr id="79" name="object 57">
            <a:extLst>
              <a:ext uri="{FF2B5EF4-FFF2-40B4-BE49-F238E27FC236}">
                <a16:creationId xmlns:a16="http://schemas.microsoft.com/office/drawing/2014/main" id="{0A4ABD6D-8D20-42F9-B6BE-D24846F09783}"/>
              </a:ext>
            </a:extLst>
          </p:cNvPr>
          <p:cNvSpPr txBox="1"/>
          <p:nvPr/>
        </p:nvSpPr>
        <p:spPr>
          <a:xfrm>
            <a:off x="15005050" y="3521075"/>
            <a:ext cx="5062301" cy="2537874"/>
          </a:xfrm>
          <a:prstGeom prst="rect">
            <a:avLst/>
          </a:prstGeom>
        </p:spPr>
        <p:txBody>
          <a:bodyPr vert="horz" wrap="square" lIns="0" tIns="13970" rIns="0" bIns="0" rtlCol="0">
            <a:spAutoFit/>
          </a:bodyPr>
          <a:lstStyle/>
          <a:p>
            <a:pPr marL="25400">
              <a:spcBef>
                <a:spcPts val="110"/>
              </a:spcBef>
            </a:pPr>
            <a:r>
              <a:rPr lang="en-US" sz="16400" b="1" spc="-1600" noProof="0" dirty="0">
                <a:latin typeface="+mn-lt"/>
              </a:rPr>
              <a:t>2.5</a:t>
            </a:r>
            <a:r>
              <a:rPr lang="en-US" sz="16400" b="1" spc="-2800" noProof="0" dirty="0">
                <a:latin typeface="+mn-lt"/>
              </a:rPr>
              <a:t>M</a:t>
            </a:r>
            <a:endParaRPr lang="en-US" sz="13200" b="1" spc="-1200" noProof="0" dirty="0">
              <a:latin typeface="+mn-lt"/>
            </a:endParaRPr>
          </a:p>
        </p:txBody>
      </p:sp>
      <p:grpSp>
        <p:nvGrpSpPr>
          <p:cNvPr id="80" name="object 58">
            <a:extLst>
              <a:ext uri="{FF2B5EF4-FFF2-40B4-BE49-F238E27FC236}">
                <a16:creationId xmlns:a16="http://schemas.microsoft.com/office/drawing/2014/main" id="{44CDEE6A-36BD-4280-9102-9A3B5A6CF5F6}"/>
              </a:ext>
            </a:extLst>
          </p:cNvPr>
          <p:cNvGrpSpPr/>
          <p:nvPr/>
        </p:nvGrpSpPr>
        <p:grpSpPr>
          <a:xfrm>
            <a:off x="15600883" y="5263803"/>
            <a:ext cx="2815590" cy="3623945"/>
            <a:chOff x="15600883" y="5263803"/>
            <a:chExt cx="2815590" cy="3623945"/>
          </a:xfrm>
        </p:grpSpPr>
        <p:sp>
          <p:nvSpPr>
            <p:cNvPr id="81" name="object 59">
              <a:extLst>
                <a:ext uri="{FF2B5EF4-FFF2-40B4-BE49-F238E27FC236}">
                  <a16:creationId xmlns:a16="http://schemas.microsoft.com/office/drawing/2014/main" id="{6834F2A0-DAA7-4D70-A078-2AC705613CD7}"/>
                </a:ext>
              </a:extLst>
            </p:cNvPr>
            <p:cNvSpPr/>
            <p:nvPr/>
          </p:nvSpPr>
          <p:spPr>
            <a:xfrm>
              <a:off x="15903295" y="6441700"/>
              <a:ext cx="2439035" cy="232410"/>
            </a:xfrm>
            <a:custGeom>
              <a:avLst/>
              <a:gdLst/>
              <a:ahLst/>
              <a:cxnLst/>
              <a:rect l="l" t="t" r="r" b="b"/>
              <a:pathLst>
                <a:path w="2439034" h="232409">
                  <a:moveTo>
                    <a:pt x="1150137" y="71882"/>
                  </a:moveTo>
                  <a:lnTo>
                    <a:pt x="4978" y="0"/>
                  </a:lnTo>
                  <a:lnTo>
                    <a:pt x="0" y="79413"/>
                  </a:lnTo>
                  <a:lnTo>
                    <a:pt x="1145133" y="151295"/>
                  </a:lnTo>
                  <a:lnTo>
                    <a:pt x="1150137" y="71882"/>
                  </a:lnTo>
                  <a:close/>
                </a:path>
                <a:path w="2439034" h="232409">
                  <a:moveTo>
                    <a:pt x="2438501" y="191897"/>
                  </a:moveTo>
                  <a:lnTo>
                    <a:pt x="2408085" y="128193"/>
                  </a:lnTo>
                  <a:lnTo>
                    <a:pt x="2372068" y="107200"/>
                  </a:lnTo>
                  <a:lnTo>
                    <a:pt x="2326944" y="97497"/>
                  </a:lnTo>
                  <a:lnTo>
                    <a:pt x="2206333" y="89928"/>
                  </a:lnTo>
                  <a:lnTo>
                    <a:pt x="2160359" y="93916"/>
                  </a:lnTo>
                  <a:lnTo>
                    <a:pt x="2121992" y="110236"/>
                  </a:lnTo>
                  <a:lnTo>
                    <a:pt x="2095182" y="136321"/>
                  </a:lnTo>
                  <a:lnTo>
                    <a:pt x="2083854" y="169633"/>
                  </a:lnTo>
                  <a:lnTo>
                    <a:pt x="2081301" y="210058"/>
                  </a:lnTo>
                  <a:lnTo>
                    <a:pt x="2435961" y="232308"/>
                  </a:lnTo>
                  <a:lnTo>
                    <a:pt x="2438501" y="191897"/>
                  </a:lnTo>
                  <a:close/>
                </a:path>
              </a:pathLst>
            </a:custGeom>
            <a:solidFill>
              <a:srgbClr val="EA911B"/>
            </a:solidFill>
          </p:spPr>
          <p:txBody>
            <a:bodyPr wrap="square" lIns="0" tIns="0" rIns="0" bIns="0" rtlCol="0"/>
            <a:lstStyle/>
            <a:p>
              <a:endParaRPr lang="en-US" noProof="0" dirty="0"/>
            </a:p>
          </p:txBody>
        </p:sp>
        <p:sp>
          <p:nvSpPr>
            <p:cNvPr id="82" name="object 60">
              <a:extLst>
                <a:ext uri="{FF2B5EF4-FFF2-40B4-BE49-F238E27FC236}">
                  <a16:creationId xmlns:a16="http://schemas.microsoft.com/office/drawing/2014/main" id="{F0B7129B-0259-457E-8798-706D65FC170B}"/>
                </a:ext>
              </a:extLst>
            </p:cNvPr>
            <p:cNvSpPr/>
            <p:nvPr/>
          </p:nvSpPr>
          <p:spPr>
            <a:xfrm>
              <a:off x="16529173" y="5263803"/>
              <a:ext cx="1887220" cy="1151255"/>
            </a:xfrm>
            <a:custGeom>
              <a:avLst/>
              <a:gdLst/>
              <a:ahLst/>
              <a:cxnLst/>
              <a:rect l="l" t="t" r="r" b="b"/>
              <a:pathLst>
                <a:path w="1887219" h="1151254">
                  <a:moveTo>
                    <a:pt x="132163" y="0"/>
                  </a:moveTo>
                  <a:lnTo>
                    <a:pt x="80620" y="17647"/>
                  </a:lnTo>
                  <a:lnTo>
                    <a:pt x="56657" y="66573"/>
                  </a:lnTo>
                  <a:lnTo>
                    <a:pt x="0" y="969310"/>
                  </a:lnTo>
                  <a:lnTo>
                    <a:pt x="3846" y="997320"/>
                  </a:lnTo>
                  <a:lnTo>
                    <a:pt x="17652" y="1020864"/>
                  </a:lnTo>
                  <a:lnTo>
                    <a:pt x="39278" y="1037512"/>
                  </a:lnTo>
                  <a:lnTo>
                    <a:pt x="66584" y="1044837"/>
                  </a:lnTo>
                  <a:lnTo>
                    <a:pt x="1755046" y="1150802"/>
                  </a:lnTo>
                  <a:lnTo>
                    <a:pt x="1783049" y="1146952"/>
                  </a:lnTo>
                  <a:lnTo>
                    <a:pt x="1806588" y="1133140"/>
                  </a:lnTo>
                  <a:lnTo>
                    <a:pt x="1823233" y="1111511"/>
                  </a:lnTo>
                  <a:lnTo>
                    <a:pt x="1830551" y="1084207"/>
                  </a:lnTo>
                  <a:lnTo>
                    <a:pt x="1887209" y="181470"/>
                  </a:lnTo>
                  <a:lnTo>
                    <a:pt x="1883361" y="153467"/>
                  </a:lnTo>
                  <a:lnTo>
                    <a:pt x="1869553" y="129927"/>
                  </a:lnTo>
                  <a:lnTo>
                    <a:pt x="1847927" y="113283"/>
                  </a:lnTo>
                  <a:lnTo>
                    <a:pt x="1820625" y="105965"/>
                  </a:lnTo>
                  <a:lnTo>
                    <a:pt x="132163" y="0"/>
                  </a:lnTo>
                  <a:close/>
                </a:path>
              </a:pathLst>
            </a:custGeom>
            <a:solidFill>
              <a:srgbClr val="FBECB0"/>
            </a:solidFill>
          </p:spPr>
          <p:txBody>
            <a:bodyPr wrap="square" lIns="0" tIns="0" rIns="0" bIns="0" rtlCol="0"/>
            <a:lstStyle/>
            <a:p>
              <a:endParaRPr lang="en-US" noProof="0" dirty="0"/>
            </a:p>
          </p:txBody>
        </p:sp>
        <p:sp>
          <p:nvSpPr>
            <p:cNvPr id="83" name="object 61">
              <a:extLst>
                <a:ext uri="{FF2B5EF4-FFF2-40B4-BE49-F238E27FC236}">
                  <a16:creationId xmlns:a16="http://schemas.microsoft.com/office/drawing/2014/main" id="{5D2AC99A-5297-4EFC-9AE9-3753C861B807}"/>
                </a:ext>
              </a:extLst>
            </p:cNvPr>
            <p:cNvSpPr/>
            <p:nvPr/>
          </p:nvSpPr>
          <p:spPr>
            <a:xfrm>
              <a:off x="16595281" y="5321523"/>
              <a:ext cx="1763395" cy="901700"/>
            </a:xfrm>
            <a:custGeom>
              <a:avLst/>
              <a:gdLst/>
              <a:ahLst/>
              <a:cxnLst/>
              <a:rect l="l" t="t" r="r" b="b"/>
              <a:pathLst>
                <a:path w="1763394" h="901700">
                  <a:moveTo>
                    <a:pt x="49851" y="0"/>
                  </a:moveTo>
                  <a:lnTo>
                    <a:pt x="0" y="794070"/>
                  </a:lnTo>
                  <a:lnTo>
                    <a:pt x="1713539" y="901616"/>
                  </a:lnTo>
                  <a:lnTo>
                    <a:pt x="1763380" y="107546"/>
                  </a:lnTo>
                  <a:lnTo>
                    <a:pt x="49851" y="0"/>
                  </a:lnTo>
                  <a:close/>
                </a:path>
              </a:pathLst>
            </a:custGeom>
            <a:solidFill>
              <a:srgbClr val="FFB543"/>
            </a:solidFill>
          </p:spPr>
          <p:txBody>
            <a:bodyPr wrap="square" lIns="0" tIns="0" rIns="0" bIns="0" rtlCol="0"/>
            <a:lstStyle/>
            <a:p>
              <a:endParaRPr lang="en-US" noProof="0" dirty="0"/>
            </a:p>
          </p:txBody>
        </p:sp>
        <p:sp>
          <p:nvSpPr>
            <p:cNvPr id="84" name="object 62">
              <a:extLst>
                <a:ext uri="{FF2B5EF4-FFF2-40B4-BE49-F238E27FC236}">
                  <a16:creationId xmlns:a16="http://schemas.microsoft.com/office/drawing/2014/main" id="{CEB976E8-4AA8-4FE8-A63A-E35466D43E47}"/>
                </a:ext>
              </a:extLst>
            </p:cNvPr>
            <p:cNvSpPr/>
            <p:nvPr/>
          </p:nvSpPr>
          <p:spPr>
            <a:xfrm>
              <a:off x="17155909" y="6351911"/>
              <a:ext cx="541655" cy="281940"/>
            </a:xfrm>
            <a:custGeom>
              <a:avLst/>
              <a:gdLst/>
              <a:ahLst/>
              <a:cxnLst/>
              <a:rect l="l" t="t" r="r" b="b"/>
              <a:pathLst>
                <a:path w="541655" h="281940">
                  <a:moveTo>
                    <a:pt x="541134" y="202069"/>
                  </a:moveTo>
                  <a:lnTo>
                    <a:pt x="427685" y="194957"/>
                  </a:lnTo>
                  <a:lnTo>
                    <a:pt x="438708" y="19418"/>
                  </a:lnTo>
                  <a:lnTo>
                    <a:pt x="129438" y="0"/>
                  </a:lnTo>
                  <a:lnTo>
                    <a:pt x="118414" y="175552"/>
                  </a:lnTo>
                  <a:lnTo>
                    <a:pt x="4978" y="168427"/>
                  </a:lnTo>
                  <a:lnTo>
                    <a:pt x="0" y="247827"/>
                  </a:lnTo>
                  <a:lnTo>
                    <a:pt x="113436" y="254952"/>
                  </a:lnTo>
                  <a:lnTo>
                    <a:pt x="362724" y="270598"/>
                  </a:lnTo>
                  <a:lnTo>
                    <a:pt x="536143" y="281482"/>
                  </a:lnTo>
                  <a:lnTo>
                    <a:pt x="541134" y="202069"/>
                  </a:lnTo>
                  <a:close/>
                </a:path>
              </a:pathLst>
            </a:custGeom>
            <a:solidFill>
              <a:srgbClr val="EA911B"/>
            </a:solidFill>
          </p:spPr>
          <p:txBody>
            <a:bodyPr wrap="square" lIns="0" tIns="0" rIns="0" bIns="0" rtlCol="0"/>
            <a:lstStyle/>
            <a:p>
              <a:endParaRPr lang="en-US" noProof="0" dirty="0"/>
            </a:p>
          </p:txBody>
        </p:sp>
        <p:sp>
          <p:nvSpPr>
            <p:cNvPr id="85" name="object 63">
              <a:extLst>
                <a:ext uri="{FF2B5EF4-FFF2-40B4-BE49-F238E27FC236}">
                  <a16:creationId xmlns:a16="http://schemas.microsoft.com/office/drawing/2014/main" id="{A6BA46AE-40C5-4275-AB13-C681964E411E}"/>
                </a:ext>
              </a:extLst>
            </p:cNvPr>
            <p:cNvSpPr/>
            <p:nvPr/>
          </p:nvSpPr>
          <p:spPr>
            <a:xfrm>
              <a:off x="16904843" y="5337816"/>
              <a:ext cx="794385" cy="847090"/>
            </a:xfrm>
            <a:custGeom>
              <a:avLst/>
              <a:gdLst/>
              <a:ahLst/>
              <a:cxnLst/>
              <a:rect l="l" t="t" r="r" b="b"/>
              <a:pathLst>
                <a:path w="794384" h="847089">
                  <a:moveTo>
                    <a:pt x="630796" y="836803"/>
                  </a:moveTo>
                  <a:lnTo>
                    <a:pt x="304495" y="19126"/>
                  </a:lnTo>
                  <a:lnTo>
                    <a:pt x="0" y="0"/>
                  </a:lnTo>
                  <a:lnTo>
                    <a:pt x="326301" y="817689"/>
                  </a:lnTo>
                  <a:lnTo>
                    <a:pt x="630796" y="836803"/>
                  </a:lnTo>
                  <a:close/>
                </a:path>
                <a:path w="794384" h="847089">
                  <a:moveTo>
                    <a:pt x="793788" y="847039"/>
                  </a:moveTo>
                  <a:lnTo>
                    <a:pt x="467487" y="29349"/>
                  </a:lnTo>
                  <a:lnTo>
                    <a:pt x="376135" y="23609"/>
                  </a:lnTo>
                  <a:lnTo>
                    <a:pt x="702437" y="841311"/>
                  </a:lnTo>
                  <a:lnTo>
                    <a:pt x="793788" y="847039"/>
                  </a:lnTo>
                  <a:close/>
                </a:path>
              </a:pathLst>
            </a:custGeom>
            <a:solidFill>
              <a:srgbClr val="FBECB0"/>
            </a:solidFill>
          </p:spPr>
          <p:txBody>
            <a:bodyPr wrap="square" lIns="0" tIns="0" rIns="0" bIns="0" rtlCol="0"/>
            <a:lstStyle/>
            <a:p>
              <a:endParaRPr lang="en-US" noProof="0" dirty="0"/>
            </a:p>
          </p:txBody>
        </p:sp>
        <p:sp>
          <p:nvSpPr>
            <p:cNvPr id="86" name="object 64">
              <a:extLst>
                <a:ext uri="{FF2B5EF4-FFF2-40B4-BE49-F238E27FC236}">
                  <a16:creationId xmlns:a16="http://schemas.microsoft.com/office/drawing/2014/main" id="{237269F3-C1CE-4F7C-94DB-4298F1BCC06B}"/>
                </a:ext>
              </a:extLst>
            </p:cNvPr>
            <p:cNvSpPr/>
            <p:nvPr/>
          </p:nvSpPr>
          <p:spPr>
            <a:xfrm>
              <a:off x="17414083" y="6242493"/>
              <a:ext cx="45085" cy="45085"/>
            </a:xfrm>
            <a:custGeom>
              <a:avLst/>
              <a:gdLst/>
              <a:ahLst/>
              <a:cxnLst/>
              <a:rect l="l" t="t" r="r" b="b"/>
              <a:pathLst>
                <a:path w="45084" h="45085">
                  <a:moveTo>
                    <a:pt x="23789" y="0"/>
                  </a:moveTo>
                  <a:lnTo>
                    <a:pt x="14964" y="1223"/>
                  </a:lnTo>
                  <a:lnTo>
                    <a:pt x="7548" y="5578"/>
                  </a:lnTo>
                  <a:lnTo>
                    <a:pt x="2305" y="12395"/>
                  </a:lnTo>
                  <a:lnTo>
                    <a:pt x="0" y="21004"/>
                  </a:lnTo>
                  <a:lnTo>
                    <a:pt x="1212" y="29823"/>
                  </a:lnTo>
                  <a:lnTo>
                    <a:pt x="5562" y="37237"/>
                  </a:lnTo>
                  <a:lnTo>
                    <a:pt x="12374" y="42479"/>
                  </a:lnTo>
                  <a:lnTo>
                    <a:pt x="20973" y="44783"/>
                  </a:lnTo>
                  <a:lnTo>
                    <a:pt x="29804" y="43575"/>
                  </a:lnTo>
                  <a:lnTo>
                    <a:pt x="37223" y="39223"/>
                  </a:lnTo>
                  <a:lnTo>
                    <a:pt x="42468" y="32406"/>
                  </a:lnTo>
                  <a:lnTo>
                    <a:pt x="44773" y="23800"/>
                  </a:lnTo>
                  <a:lnTo>
                    <a:pt x="43560" y="14979"/>
                  </a:lnTo>
                  <a:lnTo>
                    <a:pt x="39209" y="7561"/>
                  </a:lnTo>
                  <a:lnTo>
                    <a:pt x="32394" y="2312"/>
                  </a:lnTo>
                  <a:lnTo>
                    <a:pt x="23789" y="0"/>
                  </a:lnTo>
                  <a:close/>
                </a:path>
              </a:pathLst>
            </a:custGeom>
            <a:solidFill>
              <a:srgbClr val="EA911B"/>
            </a:solidFill>
          </p:spPr>
          <p:txBody>
            <a:bodyPr wrap="square" lIns="0" tIns="0" rIns="0" bIns="0" rtlCol="0"/>
            <a:lstStyle/>
            <a:p>
              <a:endParaRPr lang="en-US" noProof="0" dirty="0"/>
            </a:p>
          </p:txBody>
        </p:sp>
        <p:sp>
          <p:nvSpPr>
            <p:cNvPr id="87" name="object 65">
              <a:extLst>
                <a:ext uri="{FF2B5EF4-FFF2-40B4-BE49-F238E27FC236}">
                  <a16:creationId xmlns:a16="http://schemas.microsoft.com/office/drawing/2014/main" id="{B81A2EE9-DDF0-47CF-888A-FC25EE76D97D}"/>
                </a:ext>
              </a:extLst>
            </p:cNvPr>
            <p:cNvSpPr/>
            <p:nvPr/>
          </p:nvSpPr>
          <p:spPr>
            <a:xfrm>
              <a:off x="16595693" y="7357464"/>
              <a:ext cx="1023619" cy="302895"/>
            </a:xfrm>
            <a:custGeom>
              <a:avLst/>
              <a:gdLst/>
              <a:ahLst/>
              <a:cxnLst/>
              <a:rect l="l" t="t" r="r" b="b"/>
              <a:pathLst>
                <a:path w="1023619" h="302895">
                  <a:moveTo>
                    <a:pt x="1018932" y="0"/>
                  </a:moveTo>
                  <a:lnTo>
                    <a:pt x="0" y="195784"/>
                  </a:lnTo>
                  <a:lnTo>
                    <a:pt x="4161" y="259726"/>
                  </a:lnTo>
                  <a:lnTo>
                    <a:pt x="24297" y="292042"/>
                  </a:lnTo>
                  <a:lnTo>
                    <a:pt x="77283" y="302634"/>
                  </a:lnTo>
                  <a:lnTo>
                    <a:pt x="179994" y="301404"/>
                  </a:lnTo>
                  <a:lnTo>
                    <a:pt x="218731" y="299422"/>
                  </a:lnTo>
                  <a:lnTo>
                    <a:pt x="263271" y="295636"/>
                  </a:lnTo>
                  <a:lnTo>
                    <a:pt x="312656" y="290219"/>
                  </a:lnTo>
                  <a:lnTo>
                    <a:pt x="365931" y="283344"/>
                  </a:lnTo>
                  <a:lnTo>
                    <a:pt x="422140" y="275187"/>
                  </a:lnTo>
                  <a:lnTo>
                    <a:pt x="480325" y="265920"/>
                  </a:lnTo>
                  <a:lnTo>
                    <a:pt x="539532" y="255717"/>
                  </a:lnTo>
                  <a:lnTo>
                    <a:pt x="598803" y="244752"/>
                  </a:lnTo>
                  <a:lnTo>
                    <a:pt x="657182" y="233198"/>
                  </a:lnTo>
                  <a:lnTo>
                    <a:pt x="713713" y="221230"/>
                  </a:lnTo>
                  <a:lnTo>
                    <a:pt x="767439" y="209020"/>
                  </a:lnTo>
                  <a:lnTo>
                    <a:pt x="817405" y="196742"/>
                  </a:lnTo>
                  <a:lnTo>
                    <a:pt x="862654" y="184571"/>
                  </a:lnTo>
                  <a:lnTo>
                    <a:pt x="902229" y="172679"/>
                  </a:lnTo>
                  <a:lnTo>
                    <a:pt x="1000476" y="116177"/>
                  </a:lnTo>
                  <a:lnTo>
                    <a:pt x="1023466" y="62958"/>
                  </a:lnTo>
                  <a:lnTo>
                    <a:pt x="1023249" y="18570"/>
                  </a:lnTo>
                  <a:lnTo>
                    <a:pt x="1018932" y="0"/>
                  </a:lnTo>
                  <a:close/>
                </a:path>
              </a:pathLst>
            </a:custGeom>
            <a:solidFill>
              <a:srgbClr val="FFB543"/>
            </a:solidFill>
          </p:spPr>
          <p:txBody>
            <a:bodyPr wrap="square" lIns="0" tIns="0" rIns="0" bIns="0" rtlCol="0"/>
            <a:lstStyle/>
            <a:p>
              <a:endParaRPr lang="en-US" noProof="0" dirty="0"/>
            </a:p>
          </p:txBody>
        </p:sp>
        <p:sp>
          <p:nvSpPr>
            <p:cNvPr id="88" name="object 66">
              <a:extLst>
                <a:ext uri="{FF2B5EF4-FFF2-40B4-BE49-F238E27FC236}">
                  <a16:creationId xmlns:a16="http://schemas.microsoft.com/office/drawing/2014/main" id="{EB8C662F-93D1-4A80-A3FE-B6FA69599A6C}"/>
                </a:ext>
              </a:extLst>
            </p:cNvPr>
            <p:cNvSpPr/>
            <p:nvPr/>
          </p:nvSpPr>
          <p:spPr>
            <a:xfrm>
              <a:off x="17078778" y="7621152"/>
              <a:ext cx="232410" cy="748665"/>
            </a:xfrm>
            <a:custGeom>
              <a:avLst/>
              <a:gdLst/>
              <a:ahLst/>
              <a:cxnLst/>
              <a:rect l="l" t="t" r="r" b="b"/>
              <a:pathLst>
                <a:path w="232409" h="748665">
                  <a:moveTo>
                    <a:pt x="51595" y="0"/>
                  </a:moveTo>
                  <a:lnTo>
                    <a:pt x="22934" y="11767"/>
                  </a:lnTo>
                  <a:lnTo>
                    <a:pt x="3443" y="35644"/>
                  </a:lnTo>
                  <a:lnTo>
                    <a:pt x="0" y="70457"/>
                  </a:lnTo>
                  <a:lnTo>
                    <a:pt x="108436" y="699474"/>
                  </a:lnTo>
                  <a:lnTo>
                    <a:pt x="123327" y="731087"/>
                  </a:lnTo>
                  <a:lnTo>
                    <a:pt x="149688" y="747066"/>
                  </a:lnTo>
                  <a:lnTo>
                    <a:pt x="180638" y="748585"/>
                  </a:lnTo>
                  <a:lnTo>
                    <a:pt x="209299" y="736819"/>
                  </a:lnTo>
                  <a:lnTo>
                    <a:pt x="228790" y="712941"/>
                  </a:lnTo>
                  <a:lnTo>
                    <a:pt x="232233" y="678124"/>
                  </a:lnTo>
                  <a:lnTo>
                    <a:pt x="123797" y="49107"/>
                  </a:lnTo>
                  <a:lnTo>
                    <a:pt x="108905" y="17495"/>
                  </a:lnTo>
                  <a:lnTo>
                    <a:pt x="82545" y="1517"/>
                  </a:lnTo>
                  <a:lnTo>
                    <a:pt x="51595" y="0"/>
                  </a:lnTo>
                  <a:close/>
                </a:path>
              </a:pathLst>
            </a:custGeom>
            <a:solidFill>
              <a:srgbClr val="FBECB0"/>
            </a:solidFill>
          </p:spPr>
          <p:txBody>
            <a:bodyPr wrap="square" lIns="0" tIns="0" rIns="0" bIns="0" rtlCol="0"/>
            <a:lstStyle/>
            <a:p>
              <a:endParaRPr lang="en-US" noProof="0" dirty="0"/>
            </a:p>
          </p:txBody>
        </p:sp>
        <p:sp>
          <p:nvSpPr>
            <p:cNvPr id="89" name="object 67">
              <a:extLst>
                <a:ext uri="{FF2B5EF4-FFF2-40B4-BE49-F238E27FC236}">
                  <a16:creationId xmlns:a16="http://schemas.microsoft.com/office/drawing/2014/main" id="{E652CE22-8DFA-4812-830F-DC7E6E9D9F5F}"/>
                </a:ext>
              </a:extLst>
            </p:cNvPr>
            <p:cNvSpPr/>
            <p:nvPr/>
          </p:nvSpPr>
          <p:spPr>
            <a:xfrm>
              <a:off x="16784815" y="8306072"/>
              <a:ext cx="1107440" cy="540385"/>
            </a:xfrm>
            <a:custGeom>
              <a:avLst/>
              <a:gdLst/>
              <a:ahLst/>
              <a:cxnLst/>
              <a:rect l="l" t="t" r="r" b="b"/>
              <a:pathLst>
                <a:path w="1107440" h="540384">
                  <a:moveTo>
                    <a:pt x="1107440" y="259232"/>
                  </a:moveTo>
                  <a:lnTo>
                    <a:pt x="1100201" y="206121"/>
                  </a:lnTo>
                  <a:lnTo>
                    <a:pt x="1082662" y="163982"/>
                  </a:lnTo>
                  <a:lnTo>
                    <a:pt x="1056208" y="131191"/>
                  </a:lnTo>
                  <a:lnTo>
                    <a:pt x="1022286" y="106121"/>
                  </a:lnTo>
                  <a:lnTo>
                    <a:pt x="982281" y="87147"/>
                  </a:lnTo>
                  <a:lnTo>
                    <a:pt x="937641" y="72656"/>
                  </a:lnTo>
                  <a:lnTo>
                    <a:pt x="889762" y="61010"/>
                  </a:lnTo>
                  <a:lnTo>
                    <a:pt x="841108" y="50406"/>
                  </a:lnTo>
                  <a:lnTo>
                    <a:pt x="792035" y="40005"/>
                  </a:lnTo>
                  <a:lnTo>
                    <a:pt x="742632" y="30149"/>
                  </a:lnTo>
                  <a:lnTo>
                    <a:pt x="692975" y="21132"/>
                  </a:lnTo>
                  <a:lnTo>
                    <a:pt x="643153" y="13296"/>
                  </a:lnTo>
                  <a:lnTo>
                    <a:pt x="593267" y="6946"/>
                  </a:lnTo>
                  <a:lnTo>
                    <a:pt x="543382" y="2413"/>
                  </a:lnTo>
                  <a:lnTo>
                    <a:pt x="493585" y="0"/>
                  </a:lnTo>
                  <a:lnTo>
                    <a:pt x="460248" y="12992"/>
                  </a:lnTo>
                  <a:lnTo>
                    <a:pt x="443014" y="13779"/>
                  </a:lnTo>
                  <a:lnTo>
                    <a:pt x="396417" y="37338"/>
                  </a:lnTo>
                  <a:lnTo>
                    <a:pt x="350469" y="62141"/>
                  </a:lnTo>
                  <a:lnTo>
                    <a:pt x="305231" y="88176"/>
                  </a:lnTo>
                  <a:lnTo>
                    <a:pt x="260743" y="115455"/>
                  </a:lnTo>
                  <a:lnTo>
                    <a:pt x="217043" y="143979"/>
                  </a:lnTo>
                  <a:lnTo>
                    <a:pt x="174193" y="173761"/>
                  </a:lnTo>
                  <a:lnTo>
                    <a:pt x="132219" y="204800"/>
                  </a:lnTo>
                  <a:lnTo>
                    <a:pt x="91173" y="237096"/>
                  </a:lnTo>
                  <a:lnTo>
                    <a:pt x="50749" y="274027"/>
                  </a:lnTo>
                  <a:lnTo>
                    <a:pt x="20650" y="313029"/>
                  </a:lnTo>
                  <a:lnTo>
                    <a:pt x="3022" y="355600"/>
                  </a:lnTo>
                  <a:lnTo>
                    <a:pt x="0" y="403313"/>
                  </a:lnTo>
                  <a:lnTo>
                    <a:pt x="13703" y="457682"/>
                  </a:lnTo>
                  <a:lnTo>
                    <a:pt x="39458" y="483133"/>
                  </a:lnTo>
                  <a:lnTo>
                    <a:pt x="72910" y="479894"/>
                  </a:lnTo>
                  <a:lnTo>
                    <a:pt x="98082" y="455523"/>
                  </a:lnTo>
                  <a:lnTo>
                    <a:pt x="98983" y="417537"/>
                  </a:lnTo>
                  <a:lnTo>
                    <a:pt x="95758" y="375297"/>
                  </a:lnTo>
                  <a:lnTo>
                    <a:pt x="115417" y="338289"/>
                  </a:lnTo>
                  <a:lnTo>
                    <a:pt x="149123" y="306070"/>
                  </a:lnTo>
                  <a:lnTo>
                    <a:pt x="188010" y="278206"/>
                  </a:lnTo>
                  <a:lnTo>
                    <a:pt x="223227" y="254228"/>
                  </a:lnTo>
                  <a:lnTo>
                    <a:pt x="264604" y="225107"/>
                  </a:lnTo>
                  <a:lnTo>
                    <a:pt x="306793" y="197370"/>
                  </a:lnTo>
                  <a:lnTo>
                    <a:pt x="349783" y="170967"/>
                  </a:lnTo>
                  <a:lnTo>
                    <a:pt x="393534" y="145808"/>
                  </a:lnTo>
                  <a:lnTo>
                    <a:pt x="437997" y="121856"/>
                  </a:lnTo>
                  <a:lnTo>
                    <a:pt x="477697" y="101790"/>
                  </a:lnTo>
                  <a:lnTo>
                    <a:pt x="489750" y="113715"/>
                  </a:lnTo>
                  <a:lnTo>
                    <a:pt x="527240" y="149517"/>
                  </a:lnTo>
                  <a:lnTo>
                    <a:pt x="602983" y="220332"/>
                  </a:lnTo>
                  <a:lnTo>
                    <a:pt x="664273" y="284187"/>
                  </a:lnTo>
                  <a:lnTo>
                    <a:pt x="702017" y="328066"/>
                  </a:lnTo>
                  <a:lnTo>
                    <a:pt x="739127" y="375310"/>
                  </a:lnTo>
                  <a:lnTo>
                    <a:pt x="771601" y="422503"/>
                  </a:lnTo>
                  <a:lnTo>
                    <a:pt x="795426" y="466178"/>
                  </a:lnTo>
                  <a:lnTo>
                    <a:pt x="806577" y="502907"/>
                  </a:lnTo>
                  <a:lnTo>
                    <a:pt x="824763" y="534301"/>
                  </a:lnTo>
                  <a:lnTo>
                    <a:pt x="857897" y="540067"/>
                  </a:lnTo>
                  <a:lnTo>
                    <a:pt x="888593" y="523240"/>
                  </a:lnTo>
                  <a:lnTo>
                    <a:pt x="899426" y="486905"/>
                  </a:lnTo>
                  <a:lnTo>
                    <a:pt x="890473" y="447078"/>
                  </a:lnTo>
                  <a:lnTo>
                    <a:pt x="872934" y="405434"/>
                  </a:lnTo>
                  <a:lnTo>
                    <a:pt x="848156" y="362559"/>
                  </a:lnTo>
                  <a:lnTo>
                    <a:pt x="817524" y="319036"/>
                  </a:lnTo>
                  <a:lnTo>
                    <a:pt x="782383" y="275424"/>
                  </a:lnTo>
                  <a:lnTo>
                    <a:pt x="744105" y="232321"/>
                  </a:lnTo>
                  <a:lnTo>
                    <a:pt x="704062" y="190296"/>
                  </a:lnTo>
                  <a:lnTo>
                    <a:pt x="663600" y="149936"/>
                  </a:lnTo>
                  <a:lnTo>
                    <a:pt x="624116" y="111798"/>
                  </a:lnTo>
                  <a:lnTo>
                    <a:pt x="617842" y="105841"/>
                  </a:lnTo>
                  <a:lnTo>
                    <a:pt x="642162" y="109232"/>
                  </a:lnTo>
                  <a:lnTo>
                    <a:pt x="694524" y="118021"/>
                  </a:lnTo>
                  <a:lnTo>
                    <a:pt x="746594" y="127736"/>
                  </a:lnTo>
                  <a:lnTo>
                    <a:pt x="798309" y="137820"/>
                  </a:lnTo>
                  <a:lnTo>
                    <a:pt x="883564" y="151676"/>
                  </a:lnTo>
                  <a:lnTo>
                    <a:pt x="930325" y="163258"/>
                  </a:lnTo>
                  <a:lnTo>
                    <a:pt x="971677" y="181648"/>
                  </a:lnTo>
                  <a:lnTo>
                    <a:pt x="1001496" y="209638"/>
                  </a:lnTo>
                  <a:lnTo>
                    <a:pt x="1013650" y="249999"/>
                  </a:lnTo>
                  <a:lnTo>
                    <a:pt x="1029208" y="285216"/>
                  </a:lnTo>
                  <a:lnTo>
                    <a:pt x="1061758" y="299758"/>
                  </a:lnTo>
                  <a:lnTo>
                    <a:pt x="1093698" y="291731"/>
                  </a:lnTo>
                  <a:lnTo>
                    <a:pt x="1107440" y="259232"/>
                  </a:lnTo>
                  <a:close/>
                </a:path>
              </a:pathLst>
            </a:custGeom>
            <a:solidFill>
              <a:srgbClr val="EA911B"/>
            </a:solidFill>
          </p:spPr>
          <p:txBody>
            <a:bodyPr wrap="square" lIns="0" tIns="0" rIns="0" bIns="0" rtlCol="0"/>
            <a:lstStyle/>
            <a:p>
              <a:endParaRPr lang="en-US" noProof="0" dirty="0"/>
            </a:p>
          </p:txBody>
        </p:sp>
        <p:pic>
          <p:nvPicPr>
            <p:cNvPr id="90" name="object 68">
              <a:extLst>
                <a:ext uri="{FF2B5EF4-FFF2-40B4-BE49-F238E27FC236}">
                  <a16:creationId xmlns:a16="http://schemas.microsoft.com/office/drawing/2014/main" id="{5F663900-712B-48E5-ADFC-B6CFB1C5246F}"/>
                </a:ext>
              </a:extLst>
            </p:cNvPr>
            <p:cNvPicPr/>
            <p:nvPr/>
          </p:nvPicPr>
          <p:blipFill>
            <a:blip r:embed="rId6" cstate="print"/>
            <a:stretch>
              <a:fillRect/>
            </a:stretch>
          </p:blipFill>
          <p:spPr>
            <a:xfrm>
              <a:off x="16754511" y="8657021"/>
              <a:ext cx="173314" cy="173314"/>
            </a:xfrm>
            <a:prstGeom prst="rect">
              <a:avLst/>
            </a:prstGeom>
          </p:spPr>
        </p:pic>
        <p:pic>
          <p:nvPicPr>
            <p:cNvPr id="91" name="object 69">
              <a:extLst>
                <a:ext uri="{FF2B5EF4-FFF2-40B4-BE49-F238E27FC236}">
                  <a16:creationId xmlns:a16="http://schemas.microsoft.com/office/drawing/2014/main" id="{F51D576E-0CDD-48A3-A393-ECD0FD95F2E2}"/>
                </a:ext>
              </a:extLst>
            </p:cNvPr>
            <p:cNvPicPr/>
            <p:nvPr/>
          </p:nvPicPr>
          <p:blipFill>
            <a:blip r:embed="rId7" cstate="print"/>
            <a:stretch>
              <a:fillRect/>
            </a:stretch>
          </p:blipFill>
          <p:spPr>
            <a:xfrm>
              <a:off x="17758702" y="8474032"/>
              <a:ext cx="173324" cy="173314"/>
            </a:xfrm>
            <a:prstGeom prst="rect">
              <a:avLst/>
            </a:prstGeom>
          </p:spPr>
        </p:pic>
        <p:pic>
          <p:nvPicPr>
            <p:cNvPr id="92" name="object 70">
              <a:extLst>
                <a:ext uri="{FF2B5EF4-FFF2-40B4-BE49-F238E27FC236}">
                  <a16:creationId xmlns:a16="http://schemas.microsoft.com/office/drawing/2014/main" id="{3CD205BF-6510-4A1F-BA1C-8C6A320BD869}"/>
                </a:ext>
              </a:extLst>
            </p:cNvPr>
            <p:cNvPicPr/>
            <p:nvPr/>
          </p:nvPicPr>
          <p:blipFill>
            <a:blip r:embed="rId8" cstate="print"/>
            <a:stretch>
              <a:fillRect/>
            </a:stretch>
          </p:blipFill>
          <p:spPr>
            <a:xfrm>
              <a:off x="17551177" y="8714323"/>
              <a:ext cx="173314" cy="173314"/>
            </a:xfrm>
            <a:prstGeom prst="rect">
              <a:avLst/>
            </a:prstGeom>
          </p:spPr>
        </p:pic>
        <p:pic>
          <p:nvPicPr>
            <p:cNvPr id="93" name="object 71">
              <a:extLst>
                <a:ext uri="{FF2B5EF4-FFF2-40B4-BE49-F238E27FC236}">
                  <a16:creationId xmlns:a16="http://schemas.microsoft.com/office/drawing/2014/main" id="{46AB2C98-2911-4D82-B78B-E8DBFDEE8FC1}"/>
                </a:ext>
              </a:extLst>
            </p:cNvPr>
            <p:cNvPicPr/>
            <p:nvPr/>
          </p:nvPicPr>
          <p:blipFill>
            <a:blip r:embed="rId9" cstate="print"/>
            <a:stretch>
              <a:fillRect/>
            </a:stretch>
          </p:blipFill>
          <p:spPr>
            <a:xfrm>
              <a:off x="17150911" y="8178776"/>
              <a:ext cx="197407" cy="230841"/>
            </a:xfrm>
            <a:prstGeom prst="rect">
              <a:avLst/>
            </a:prstGeom>
          </p:spPr>
        </p:pic>
        <p:sp>
          <p:nvSpPr>
            <p:cNvPr id="94" name="object 72">
              <a:extLst>
                <a:ext uri="{FF2B5EF4-FFF2-40B4-BE49-F238E27FC236}">
                  <a16:creationId xmlns:a16="http://schemas.microsoft.com/office/drawing/2014/main" id="{5152910D-5804-44C1-B18D-528ED7421316}"/>
                </a:ext>
              </a:extLst>
            </p:cNvPr>
            <p:cNvSpPr/>
            <p:nvPr/>
          </p:nvSpPr>
          <p:spPr>
            <a:xfrm>
              <a:off x="16955920" y="7561263"/>
              <a:ext cx="336550" cy="139065"/>
            </a:xfrm>
            <a:custGeom>
              <a:avLst/>
              <a:gdLst/>
              <a:ahLst/>
              <a:cxnLst/>
              <a:rect l="l" t="t" r="r" b="b"/>
              <a:pathLst>
                <a:path w="336550" h="139065">
                  <a:moveTo>
                    <a:pt x="335413" y="0"/>
                  </a:moveTo>
                  <a:lnTo>
                    <a:pt x="0" y="56553"/>
                  </a:lnTo>
                  <a:lnTo>
                    <a:pt x="8579" y="91850"/>
                  </a:lnTo>
                  <a:lnTo>
                    <a:pt x="28588" y="118134"/>
                  </a:lnTo>
                  <a:lnTo>
                    <a:pt x="62984" y="134248"/>
                  </a:lnTo>
                  <a:lnTo>
                    <a:pt x="114725" y="139031"/>
                  </a:lnTo>
                  <a:lnTo>
                    <a:pt x="186769" y="131325"/>
                  </a:lnTo>
                  <a:lnTo>
                    <a:pt x="266244" y="109821"/>
                  </a:lnTo>
                  <a:lnTo>
                    <a:pt x="311376" y="82208"/>
                  </a:lnTo>
                  <a:lnTo>
                    <a:pt x="331634" y="52215"/>
                  </a:lnTo>
                  <a:lnTo>
                    <a:pt x="336490" y="23570"/>
                  </a:lnTo>
                  <a:lnTo>
                    <a:pt x="335413" y="0"/>
                  </a:lnTo>
                  <a:close/>
                </a:path>
              </a:pathLst>
            </a:custGeom>
            <a:solidFill>
              <a:srgbClr val="FFB543"/>
            </a:solidFill>
          </p:spPr>
          <p:txBody>
            <a:bodyPr wrap="square" lIns="0" tIns="0" rIns="0" bIns="0" rtlCol="0"/>
            <a:lstStyle/>
            <a:p>
              <a:endParaRPr lang="en-US" noProof="0" dirty="0"/>
            </a:p>
          </p:txBody>
        </p:sp>
        <p:sp>
          <p:nvSpPr>
            <p:cNvPr id="95" name="object 73">
              <a:extLst>
                <a:ext uri="{FF2B5EF4-FFF2-40B4-BE49-F238E27FC236}">
                  <a16:creationId xmlns:a16="http://schemas.microsoft.com/office/drawing/2014/main" id="{FDAFE9C0-C396-433D-9178-E2B840F0555D}"/>
                </a:ext>
              </a:extLst>
            </p:cNvPr>
            <p:cNvSpPr/>
            <p:nvPr/>
          </p:nvSpPr>
          <p:spPr>
            <a:xfrm>
              <a:off x="15600883" y="5969463"/>
              <a:ext cx="1580515" cy="1660525"/>
            </a:xfrm>
            <a:custGeom>
              <a:avLst/>
              <a:gdLst/>
              <a:ahLst/>
              <a:cxnLst/>
              <a:rect l="l" t="t" r="r" b="b"/>
              <a:pathLst>
                <a:path w="1580515" h="1660525">
                  <a:moveTo>
                    <a:pt x="1580057" y="1540446"/>
                  </a:moveTo>
                  <a:lnTo>
                    <a:pt x="1473377" y="1495196"/>
                  </a:lnTo>
                  <a:lnTo>
                    <a:pt x="1383931" y="1443240"/>
                  </a:lnTo>
                  <a:lnTo>
                    <a:pt x="1309471" y="1375841"/>
                  </a:lnTo>
                  <a:lnTo>
                    <a:pt x="1286611" y="1342351"/>
                  </a:lnTo>
                  <a:lnTo>
                    <a:pt x="1262964" y="1300454"/>
                  </a:lnTo>
                  <a:lnTo>
                    <a:pt x="1238707" y="1251038"/>
                  </a:lnTo>
                  <a:lnTo>
                    <a:pt x="1214031" y="1194968"/>
                  </a:lnTo>
                  <a:lnTo>
                    <a:pt x="1113828" y="951814"/>
                  </a:lnTo>
                  <a:lnTo>
                    <a:pt x="1043190" y="746290"/>
                  </a:lnTo>
                  <a:lnTo>
                    <a:pt x="984300" y="525246"/>
                  </a:lnTo>
                  <a:lnTo>
                    <a:pt x="968616" y="466369"/>
                  </a:lnTo>
                  <a:lnTo>
                    <a:pt x="856602" y="12"/>
                  </a:lnTo>
                  <a:lnTo>
                    <a:pt x="216547" y="110350"/>
                  </a:lnTo>
                  <a:lnTo>
                    <a:pt x="85940" y="132867"/>
                  </a:lnTo>
                  <a:lnTo>
                    <a:pt x="66433" y="138252"/>
                  </a:lnTo>
                  <a:lnTo>
                    <a:pt x="27825" y="163995"/>
                  </a:lnTo>
                  <a:lnTo>
                    <a:pt x="0" y="224536"/>
                  </a:lnTo>
                  <a:lnTo>
                    <a:pt x="12814" y="334276"/>
                  </a:lnTo>
                  <a:lnTo>
                    <a:pt x="25120" y="371563"/>
                  </a:lnTo>
                  <a:lnTo>
                    <a:pt x="45415" y="430136"/>
                  </a:lnTo>
                  <a:lnTo>
                    <a:pt x="72567" y="506831"/>
                  </a:lnTo>
                  <a:lnTo>
                    <a:pt x="123736" y="648970"/>
                  </a:lnTo>
                  <a:lnTo>
                    <a:pt x="184073" y="814133"/>
                  </a:lnTo>
                  <a:lnTo>
                    <a:pt x="249821" y="991679"/>
                  </a:lnTo>
                  <a:lnTo>
                    <a:pt x="294792" y="1111656"/>
                  </a:lnTo>
                  <a:lnTo>
                    <a:pt x="339382" y="1229245"/>
                  </a:lnTo>
                  <a:lnTo>
                    <a:pt x="382473" y="1341272"/>
                  </a:lnTo>
                  <a:lnTo>
                    <a:pt x="422948" y="1444599"/>
                  </a:lnTo>
                  <a:lnTo>
                    <a:pt x="441858" y="1492008"/>
                  </a:lnTo>
                  <a:lnTo>
                    <a:pt x="465086" y="1539430"/>
                  </a:lnTo>
                  <a:lnTo>
                    <a:pt x="492823" y="1577987"/>
                  </a:lnTo>
                  <a:lnTo>
                    <a:pt x="524865" y="1608328"/>
                  </a:lnTo>
                  <a:lnTo>
                    <a:pt x="561047" y="1631099"/>
                  </a:lnTo>
                  <a:lnTo>
                    <a:pt x="601179" y="1646936"/>
                  </a:lnTo>
                  <a:lnTo>
                    <a:pt x="645083" y="1656486"/>
                  </a:lnTo>
                  <a:lnTo>
                    <a:pt x="692556" y="1660410"/>
                  </a:lnTo>
                  <a:lnTo>
                    <a:pt x="743432" y="1659331"/>
                  </a:lnTo>
                  <a:lnTo>
                    <a:pt x="797509" y="1653908"/>
                  </a:lnTo>
                  <a:lnTo>
                    <a:pt x="1580057" y="1540446"/>
                  </a:lnTo>
                  <a:close/>
                </a:path>
              </a:pathLst>
            </a:custGeom>
            <a:solidFill>
              <a:srgbClr val="FBECB0"/>
            </a:solidFill>
          </p:spPr>
          <p:txBody>
            <a:bodyPr wrap="square" lIns="0" tIns="0" rIns="0" bIns="0" rtlCol="0"/>
            <a:lstStyle/>
            <a:p>
              <a:endParaRPr lang="en-US" noProof="0" dirty="0"/>
            </a:p>
          </p:txBody>
        </p:sp>
        <p:sp>
          <p:nvSpPr>
            <p:cNvPr id="96" name="object 74">
              <a:extLst>
                <a:ext uri="{FF2B5EF4-FFF2-40B4-BE49-F238E27FC236}">
                  <a16:creationId xmlns:a16="http://schemas.microsoft.com/office/drawing/2014/main" id="{81ED2198-716C-4448-9FCD-C558D7C220A8}"/>
                </a:ext>
              </a:extLst>
            </p:cNvPr>
            <p:cNvSpPr/>
            <p:nvPr/>
          </p:nvSpPr>
          <p:spPr>
            <a:xfrm>
              <a:off x="16376180" y="5965272"/>
              <a:ext cx="1646555" cy="1551305"/>
            </a:xfrm>
            <a:custGeom>
              <a:avLst/>
              <a:gdLst/>
              <a:ahLst/>
              <a:cxnLst/>
              <a:rect l="l" t="t" r="r" b="b"/>
              <a:pathLst>
                <a:path w="1646555" h="1551304">
                  <a:moveTo>
                    <a:pt x="1646377" y="1297825"/>
                  </a:moveTo>
                  <a:lnTo>
                    <a:pt x="1637525" y="1262862"/>
                  </a:lnTo>
                  <a:lnTo>
                    <a:pt x="1618488" y="1231150"/>
                  </a:lnTo>
                  <a:lnTo>
                    <a:pt x="1590128" y="1206741"/>
                  </a:lnTo>
                  <a:lnTo>
                    <a:pt x="1553311" y="1193711"/>
                  </a:lnTo>
                  <a:lnTo>
                    <a:pt x="1516595" y="1195692"/>
                  </a:lnTo>
                  <a:lnTo>
                    <a:pt x="1507883" y="1173899"/>
                  </a:lnTo>
                  <a:lnTo>
                    <a:pt x="1488059" y="1129550"/>
                  </a:lnTo>
                  <a:lnTo>
                    <a:pt x="1466100" y="1086497"/>
                  </a:lnTo>
                  <a:lnTo>
                    <a:pt x="1442135" y="1046137"/>
                  </a:lnTo>
                  <a:lnTo>
                    <a:pt x="1442135" y="1211935"/>
                  </a:lnTo>
                  <a:lnTo>
                    <a:pt x="1427949" y="1215301"/>
                  </a:lnTo>
                  <a:lnTo>
                    <a:pt x="1378978" y="1226680"/>
                  </a:lnTo>
                  <a:lnTo>
                    <a:pt x="1325613" y="1238770"/>
                  </a:lnTo>
                  <a:lnTo>
                    <a:pt x="1268844" y="1251242"/>
                  </a:lnTo>
                  <a:lnTo>
                    <a:pt x="1209636" y="1263738"/>
                  </a:lnTo>
                  <a:lnTo>
                    <a:pt x="1148956" y="1275930"/>
                  </a:lnTo>
                  <a:lnTo>
                    <a:pt x="1087767" y="1287449"/>
                  </a:lnTo>
                  <a:lnTo>
                    <a:pt x="1027036" y="1297990"/>
                  </a:lnTo>
                  <a:lnTo>
                    <a:pt x="967740" y="1307172"/>
                  </a:lnTo>
                  <a:lnTo>
                    <a:pt x="910856" y="1314665"/>
                  </a:lnTo>
                  <a:lnTo>
                    <a:pt x="857326" y="1320126"/>
                  </a:lnTo>
                  <a:lnTo>
                    <a:pt x="808151" y="1323213"/>
                  </a:lnTo>
                  <a:lnTo>
                    <a:pt x="764273" y="1323581"/>
                  </a:lnTo>
                  <a:lnTo>
                    <a:pt x="726668" y="1320888"/>
                  </a:lnTo>
                  <a:lnTo>
                    <a:pt x="674166" y="1304925"/>
                  </a:lnTo>
                  <a:lnTo>
                    <a:pt x="644626" y="1280642"/>
                  </a:lnTo>
                  <a:lnTo>
                    <a:pt x="614641" y="1246835"/>
                  </a:lnTo>
                  <a:lnTo>
                    <a:pt x="584085" y="1203172"/>
                  </a:lnTo>
                  <a:lnTo>
                    <a:pt x="552831" y="1149350"/>
                  </a:lnTo>
                  <a:lnTo>
                    <a:pt x="520750" y="1085037"/>
                  </a:lnTo>
                  <a:lnTo>
                    <a:pt x="504380" y="1048854"/>
                  </a:lnTo>
                  <a:lnTo>
                    <a:pt x="497598" y="1033018"/>
                  </a:lnTo>
                  <a:lnTo>
                    <a:pt x="771550" y="987539"/>
                  </a:lnTo>
                  <a:lnTo>
                    <a:pt x="818311" y="979360"/>
                  </a:lnTo>
                  <a:lnTo>
                    <a:pt x="912609" y="961999"/>
                  </a:lnTo>
                  <a:lnTo>
                    <a:pt x="959993" y="953935"/>
                  </a:lnTo>
                  <a:lnTo>
                    <a:pt x="1007452" y="947000"/>
                  </a:lnTo>
                  <a:lnTo>
                    <a:pt x="1054912" y="941755"/>
                  </a:lnTo>
                  <a:lnTo>
                    <a:pt x="1102283" y="938758"/>
                  </a:lnTo>
                  <a:lnTo>
                    <a:pt x="1155115" y="940650"/>
                  </a:lnTo>
                  <a:lnTo>
                    <a:pt x="1202626" y="949833"/>
                  </a:lnTo>
                  <a:lnTo>
                    <a:pt x="1245209" y="965657"/>
                  </a:lnTo>
                  <a:lnTo>
                    <a:pt x="1283284" y="987437"/>
                  </a:lnTo>
                  <a:lnTo>
                    <a:pt x="1317256" y="1014514"/>
                  </a:lnTo>
                  <a:lnTo>
                    <a:pt x="1347533" y="1046213"/>
                  </a:lnTo>
                  <a:lnTo>
                    <a:pt x="1374508" y="1081862"/>
                  </a:lnTo>
                  <a:lnTo>
                    <a:pt x="1398587" y="1120800"/>
                  </a:lnTo>
                  <a:lnTo>
                    <a:pt x="1420202" y="1162354"/>
                  </a:lnTo>
                  <a:lnTo>
                    <a:pt x="1439722" y="1205865"/>
                  </a:lnTo>
                  <a:lnTo>
                    <a:pt x="1442135" y="1211935"/>
                  </a:lnTo>
                  <a:lnTo>
                    <a:pt x="1442135" y="1046137"/>
                  </a:lnTo>
                  <a:lnTo>
                    <a:pt x="1414513" y="1006868"/>
                  </a:lnTo>
                  <a:lnTo>
                    <a:pt x="1384249" y="971575"/>
                  </a:lnTo>
                  <a:lnTo>
                    <a:pt x="1350568" y="940142"/>
                  </a:lnTo>
                  <a:lnTo>
                    <a:pt x="1313167" y="913218"/>
                  </a:lnTo>
                  <a:lnTo>
                    <a:pt x="1271727" y="891438"/>
                  </a:lnTo>
                  <a:lnTo>
                    <a:pt x="1225918" y="875461"/>
                  </a:lnTo>
                  <a:lnTo>
                    <a:pt x="1175435" y="865898"/>
                  </a:lnTo>
                  <a:lnTo>
                    <a:pt x="1126286" y="862736"/>
                  </a:lnTo>
                  <a:lnTo>
                    <a:pt x="1076820" y="863892"/>
                  </a:lnTo>
                  <a:lnTo>
                    <a:pt x="1027226" y="868426"/>
                  </a:lnTo>
                  <a:lnTo>
                    <a:pt x="977671" y="875385"/>
                  </a:lnTo>
                  <a:lnTo>
                    <a:pt x="928357" y="883805"/>
                  </a:lnTo>
                  <a:lnTo>
                    <a:pt x="879462" y="892746"/>
                  </a:lnTo>
                  <a:lnTo>
                    <a:pt x="831151" y="901242"/>
                  </a:lnTo>
                  <a:lnTo>
                    <a:pt x="468249" y="961491"/>
                  </a:lnTo>
                  <a:lnTo>
                    <a:pt x="453669" y="923671"/>
                  </a:lnTo>
                  <a:lnTo>
                    <a:pt x="436194" y="876287"/>
                  </a:lnTo>
                  <a:lnTo>
                    <a:pt x="418414" y="825982"/>
                  </a:lnTo>
                  <a:lnTo>
                    <a:pt x="400291" y="772744"/>
                  </a:lnTo>
                  <a:lnTo>
                    <a:pt x="381838" y="716521"/>
                  </a:lnTo>
                  <a:lnTo>
                    <a:pt x="363029" y="657275"/>
                  </a:lnTo>
                  <a:lnTo>
                    <a:pt x="343839" y="594982"/>
                  </a:lnTo>
                  <a:lnTo>
                    <a:pt x="324256" y="529577"/>
                  </a:lnTo>
                  <a:lnTo>
                    <a:pt x="304279" y="461022"/>
                  </a:lnTo>
                  <a:lnTo>
                    <a:pt x="283883" y="389293"/>
                  </a:lnTo>
                  <a:lnTo>
                    <a:pt x="263042" y="314350"/>
                  </a:lnTo>
                  <a:lnTo>
                    <a:pt x="241757" y="236131"/>
                  </a:lnTo>
                  <a:lnTo>
                    <a:pt x="220014" y="154622"/>
                  </a:lnTo>
                  <a:lnTo>
                    <a:pt x="197777" y="69761"/>
                  </a:lnTo>
                  <a:lnTo>
                    <a:pt x="178841" y="31838"/>
                  </a:lnTo>
                  <a:lnTo>
                    <a:pt x="149440" y="8890"/>
                  </a:lnTo>
                  <a:lnTo>
                    <a:pt x="115100" y="0"/>
                  </a:lnTo>
                  <a:lnTo>
                    <a:pt x="81330" y="4267"/>
                  </a:lnTo>
                  <a:lnTo>
                    <a:pt x="39420" y="24777"/>
                  </a:lnTo>
                  <a:lnTo>
                    <a:pt x="11823" y="54000"/>
                  </a:lnTo>
                  <a:lnTo>
                    <a:pt x="0" y="92062"/>
                  </a:lnTo>
                  <a:lnTo>
                    <a:pt x="5384" y="139039"/>
                  </a:lnTo>
                  <a:lnTo>
                    <a:pt x="47561" y="299072"/>
                  </a:lnTo>
                  <a:lnTo>
                    <a:pt x="72453" y="390550"/>
                  </a:lnTo>
                  <a:lnTo>
                    <a:pt x="86677" y="441477"/>
                  </a:lnTo>
                  <a:lnTo>
                    <a:pt x="102006" y="495287"/>
                  </a:lnTo>
                  <a:lnTo>
                    <a:pt x="118389" y="551535"/>
                  </a:lnTo>
                  <a:lnTo>
                    <a:pt x="135750" y="609790"/>
                  </a:lnTo>
                  <a:lnTo>
                    <a:pt x="154051" y="669632"/>
                  </a:lnTo>
                  <a:lnTo>
                    <a:pt x="173215" y="730592"/>
                  </a:lnTo>
                  <a:lnTo>
                    <a:pt x="193205" y="792264"/>
                  </a:lnTo>
                  <a:lnTo>
                    <a:pt x="213956" y="854214"/>
                  </a:lnTo>
                  <a:lnTo>
                    <a:pt x="235407" y="915974"/>
                  </a:lnTo>
                  <a:lnTo>
                    <a:pt x="257505" y="977150"/>
                  </a:lnTo>
                  <a:lnTo>
                    <a:pt x="280174" y="1037272"/>
                  </a:lnTo>
                  <a:lnTo>
                    <a:pt x="303390" y="1095933"/>
                  </a:lnTo>
                  <a:lnTo>
                    <a:pt x="327063" y="1152677"/>
                  </a:lnTo>
                  <a:lnTo>
                    <a:pt x="351155" y="1207071"/>
                  </a:lnTo>
                  <a:lnTo>
                    <a:pt x="375602" y="1258684"/>
                  </a:lnTo>
                  <a:lnTo>
                    <a:pt x="400354" y="1307096"/>
                  </a:lnTo>
                  <a:lnTo>
                    <a:pt x="425335" y="1351838"/>
                  </a:lnTo>
                  <a:lnTo>
                    <a:pt x="450507" y="1392504"/>
                  </a:lnTo>
                  <a:lnTo>
                    <a:pt x="475805" y="1428648"/>
                  </a:lnTo>
                  <a:lnTo>
                    <a:pt x="501154" y="1459826"/>
                  </a:lnTo>
                  <a:lnTo>
                    <a:pt x="551853" y="1505585"/>
                  </a:lnTo>
                  <a:lnTo>
                    <a:pt x="615200" y="1534020"/>
                  </a:lnTo>
                  <a:lnTo>
                    <a:pt x="653034" y="1544802"/>
                  </a:lnTo>
                  <a:lnTo>
                    <a:pt x="694550" y="1550746"/>
                  </a:lnTo>
                  <a:lnTo>
                    <a:pt x="743788" y="1551012"/>
                  </a:lnTo>
                  <a:lnTo>
                    <a:pt x="804722" y="1544701"/>
                  </a:lnTo>
                  <a:lnTo>
                    <a:pt x="860869" y="1536369"/>
                  </a:lnTo>
                  <a:lnTo>
                    <a:pt x="918908" y="1527352"/>
                  </a:lnTo>
                  <a:lnTo>
                    <a:pt x="978281" y="1517777"/>
                  </a:lnTo>
                  <a:lnTo>
                    <a:pt x="1038390" y="1507705"/>
                  </a:lnTo>
                  <a:lnTo>
                    <a:pt x="1098651" y="1497241"/>
                  </a:lnTo>
                  <a:lnTo>
                    <a:pt x="1158455" y="1486458"/>
                  </a:lnTo>
                  <a:lnTo>
                    <a:pt x="1217244" y="1475473"/>
                  </a:lnTo>
                  <a:lnTo>
                    <a:pt x="1274419" y="1464360"/>
                  </a:lnTo>
                  <a:lnTo>
                    <a:pt x="1329385" y="1453197"/>
                  </a:lnTo>
                  <a:lnTo>
                    <a:pt x="1381556" y="1442097"/>
                  </a:lnTo>
                  <a:lnTo>
                    <a:pt x="1430362" y="1431150"/>
                  </a:lnTo>
                  <a:lnTo>
                    <a:pt x="1475193" y="1420418"/>
                  </a:lnTo>
                  <a:lnTo>
                    <a:pt x="1515465" y="1410017"/>
                  </a:lnTo>
                  <a:lnTo>
                    <a:pt x="1580019" y="1390561"/>
                  </a:lnTo>
                  <a:lnTo>
                    <a:pt x="1630045" y="1361287"/>
                  </a:lnTo>
                  <a:lnTo>
                    <a:pt x="1644167" y="1331988"/>
                  </a:lnTo>
                  <a:lnTo>
                    <a:pt x="1646377" y="1297825"/>
                  </a:lnTo>
                  <a:close/>
                </a:path>
              </a:pathLst>
            </a:custGeom>
            <a:solidFill>
              <a:srgbClr val="FFB543"/>
            </a:solidFill>
          </p:spPr>
          <p:txBody>
            <a:bodyPr wrap="square" lIns="0" tIns="0" rIns="0" bIns="0" rtlCol="0"/>
            <a:lstStyle/>
            <a:p>
              <a:endParaRPr lang="en-US" noProof="0" dirty="0"/>
            </a:p>
          </p:txBody>
        </p:sp>
        <p:sp>
          <p:nvSpPr>
            <p:cNvPr id="97" name="object 75">
              <a:extLst>
                <a:ext uri="{FF2B5EF4-FFF2-40B4-BE49-F238E27FC236}">
                  <a16:creationId xmlns:a16="http://schemas.microsoft.com/office/drawing/2014/main" id="{B64305CA-632F-4598-8426-B1BCAC3AA43D}"/>
                </a:ext>
              </a:extLst>
            </p:cNvPr>
            <p:cNvSpPr/>
            <p:nvPr/>
          </p:nvSpPr>
          <p:spPr>
            <a:xfrm>
              <a:off x="16963276" y="6804526"/>
              <a:ext cx="525145" cy="207010"/>
            </a:xfrm>
            <a:custGeom>
              <a:avLst/>
              <a:gdLst/>
              <a:ahLst/>
              <a:cxnLst/>
              <a:rect l="l" t="t" r="r" b="b"/>
              <a:pathLst>
                <a:path w="525144" h="207009">
                  <a:moveTo>
                    <a:pt x="453809" y="0"/>
                  </a:moveTo>
                  <a:lnTo>
                    <a:pt x="411788" y="1154"/>
                  </a:lnTo>
                  <a:lnTo>
                    <a:pt x="357393" y="5687"/>
                  </a:lnTo>
                  <a:lnTo>
                    <a:pt x="295113" y="12906"/>
                  </a:lnTo>
                  <a:lnTo>
                    <a:pt x="229439" y="22120"/>
                  </a:lnTo>
                  <a:lnTo>
                    <a:pt x="164860" y="32638"/>
                  </a:lnTo>
                  <a:lnTo>
                    <a:pt x="105867" y="43769"/>
                  </a:lnTo>
                  <a:lnTo>
                    <a:pt x="56948" y="54819"/>
                  </a:lnTo>
                  <a:lnTo>
                    <a:pt x="7295" y="73917"/>
                  </a:lnTo>
                  <a:lnTo>
                    <a:pt x="0" y="109028"/>
                  </a:lnTo>
                  <a:lnTo>
                    <a:pt x="6478" y="152513"/>
                  </a:lnTo>
                  <a:lnTo>
                    <a:pt x="26661" y="189938"/>
                  </a:lnTo>
                  <a:lnTo>
                    <a:pt x="60477" y="206866"/>
                  </a:lnTo>
                  <a:lnTo>
                    <a:pt x="101750" y="206461"/>
                  </a:lnTo>
                  <a:lnTo>
                    <a:pt x="153157" y="202524"/>
                  </a:lnTo>
                  <a:lnTo>
                    <a:pt x="211201" y="195837"/>
                  </a:lnTo>
                  <a:lnTo>
                    <a:pt x="272381" y="187179"/>
                  </a:lnTo>
                  <a:lnTo>
                    <a:pt x="333200" y="177328"/>
                  </a:lnTo>
                  <a:lnTo>
                    <a:pt x="390157" y="167066"/>
                  </a:lnTo>
                  <a:lnTo>
                    <a:pt x="439754" y="157171"/>
                  </a:lnTo>
                  <a:lnTo>
                    <a:pt x="478492" y="148423"/>
                  </a:lnTo>
                  <a:lnTo>
                    <a:pt x="524678" y="114636"/>
                  </a:lnTo>
                  <a:lnTo>
                    <a:pt x="522952" y="70726"/>
                  </a:lnTo>
                  <a:lnTo>
                    <a:pt x="505210" y="27582"/>
                  </a:lnTo>
                  <a:lnTo>
                    <a:pt x="478967" y="2914"/>
                  </a:lnTo>
                  <a:lnTo>
                    <a:pt x="453809" y="0"/>
                  </a:lnTo>
                  <a:close/>
                </a:path>
              </a:pathLst>
            </a:custGeom>
            <a:solidFill>
              <a:srgbClr val="FBECB0"/>
            </a:solidFill>
          </p:spPr>
          <p:txBody>
            <a:bodyPr wrap="square" lIns="0" tIns="0" rIns="0" bIns="0" rtlCol="0"/>
            <a:lstStyle/>
            <a:p>
              <a:endParaRPr lang="en-US" noProof="0" dirty="0"/>
            </a:p>
          </p:txBody>
        </p:sp>
      </p:grpSp>
      <p:sp>
        <p:nvSpPr>
          <p:cNvPr id="98" name="object 76">
            <a:extLst>
              <a:ext uri="{FF2B5EF4-FFF2-40B4-BE49-F238E27FC236}">
                <a16:creationId xmlns:a16="http://schemas.microsoft.com/office/drawing/2014/main" id="{B544A6CA-59AD-4321-88CF-4F7E9AEE3DEB}"/>
              </a:ext>
            </a:extLst>
          </p:cNvPr>
          <p:cNvSpPr txBox="1"/>
          <p:nvPr/>
        </p:nvSpPr>
        <p:spPr>
          <a:xfrm>
            <a:off x="15022604" y="7610572"/>
            <a:ext cx="4222884" cy="2175083"/>
          </a:xfrm>
          <a:prstGeom prst="rect">
            <a:avLst/>
          </a:prstGeom>
        </p:spPr>
        <p:txBody>
          <a:bodyPr vert="horz" wrap="square" lIns="0" tIns="11430" rIns="0" bIns="0" rtlCol="0">
            <a:spAutoFit/>
          </a:bodyPr>
          <a:lstStyle/>
          <a:p>
            <a:pPr marL="28575" marR="33655" indent="538480" algn="ctr">
              <a:lnSpc>
                <a:spcPct val="101200"/>
              </a:lnSpc>
              <a:spcBef>
                <a:spcPts val="90"/>
              </a:spcBef>
            </a:pPr>
            <a:r>
              <a:rPr lang="en-US" sz="3100" b="1" noProof="0" dirty="0">
                <a:latin typeface="Calibri"/>
                <a:cs typeface="Calibri"/>
              </a:rPr>
              <a:t>GLOBAL </a:t>
            </a:r>
            <a:r>
              <a:rPr lang="en-US" sz="4750" b="1" noProof="0" dirty="0">
                <a:latin typeface="Calibri"/>
                <a:cs typeface="Calibri"/>
              </a:rPr>
              <a:t>CYBERSECURITY</a:t>
            </a:r>
            <a:br>
              <a:rPr lang="en-US" sz="4750" b="1" noProof="0" dirty="0">
                <a:latin typeface="Calibri"/>
                <a:cs typeface="Calibri"/>
              </a:rPr>
            </a:br>
            <a:r>
              <a:rPr lang="en-US" sz="3100" b="1" noProof="0" dirty="0">
                <a:latin typeface="Calibri"/>
                <a:cs typeface="Calibri"/>
              </a:rPr>
              <a:t>JOBS UNFILLED</a:t>
            </a:r>
          </a:p>
          <a:p>
            <a:pPr marR="5080" algn="ctr">
              <a:lnSpc>
                <a:spcPts val="3575"/>
              </a:lnSpc>
            </a:pPr>
            <a:endParaRPr lang="en-US" sz="3100" b="1" noProof="0" dirty="0">
              <a:highlight>
                <a:srgbClr val="FFFF00"/>
              </a:highlight>
              <a:latin typeface="Calibri"/>
              <a:cs typeface="Calibri"/>
            </a:endParaRPr>
          </a:p>
        </p:txBody>
      </p:sp>
      <p:sp>
        <p:nvSpPr>
          <p:cNvPr id="7" name="Rectangle 6">
            <a:extLst>
              <a:ext uri="{FF2B5EF4-FFF2-40B4-BE49-F238E27FC236}">
                <a16:creationId xmlns:a16="http://schemas.microsoft.com/office/drawing/2014/main" id="{42007980-DCBF-4804-958B-9B94EA49A000}"/>
              </a:ext>
            </a:extLst>
          </p:cNvPr>
          <p:cNvSpPr/>
          <p:nvPr/>
        </p:nvSpPr>
        <p:spPr>
          <a:xfrm>
            <a:off x="17270427" y="1337488"/>
            <a:ext cx="976549" cy="369332"/>
          </a:xfrm>
          <a:prstGeom prst="rect">
            <a:avLst/>
          </a:prstGeom>
        </p:spPr>
        <p:txBody>
          <a:bodyPr wrap="none">
            <a:spAutoFit/>
          </a:bodyPr>
          <a:lstStyle/>
          <a:p>
            <a:pPr marL="12700">
              <a:lnSpc>
                <a:spcPct val="100000"/>
              </a:lnSpc>
              <a:spcBef>
                <a:spcPts val="90"/>
              </a:spcBef>
            </a:pPr>
            <a:r>
              <a:rPr lang="en-US" sz="1800" b="1" noProof="0"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en-US" sz="1800" b="1" noProof="0" dirty="0">
              <a:solidFill>
                <a:schemeClr val="bg1"/>
              </a:solidFill>
              <a:latin typeface="Calibri"/>
              <a:cs typeface="Calibri"/>
            </a:endParaRPr>
          </a:p>
        </p:txBody>
      </p:sp>
      <p:sp>
        <p:nvSpPr>
          <p:cNvPr id="100" name="object 89">
            <a:hlinkClick r:id="rId10"/>
            <a:extLst>
              <a:ext uri="{FF2B5EF4-FFF2-40B4-BE49-F238E27FC236}">
                <a16:creationId xmlns:a16="http://schemas.microsoft.com/office/drawing/2014/main" id="{B538E07D-7B33-42AA-A8EC-165A417BBAE7}"/>
              </a:ext>
            </a:extLst>
          </p:cNvPr>
          <p:cNvSpPr/>
          <p:nvPr/>
        </p:nvSpPr>
        <p:spPr>
          <a:xfrm>
            <a:off x="16623469" y="2870534"/>
            <a:ext cx="934719" cy="288509"/>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en-US" sz="1550" b="1" noProof="0"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grpSp>
        <p:nvGrpSpPr>
          <p:cNvPr id="27" name="object 3">
            <a:extLst>
              <a:ext uri="{FF2B5EF4-FFF2-40B4-BE49-F238E27FC236}">
                <a16:creationId xmlns:a16="http://schemas.microsoft.com/office/drawing/2014/main" id="{F21635CC-54F1-3E7B-5323-F7087A8C108E}"/>
              </a:ext>
            </a:extLst>
          </p:cNvPr>
          <p:cNvGrpSpPr/>
          <p:nvPr/>
        </p:nvGrpSpPr>
        <p:grpSpPr>
          <a:xfrm>
            <a:off x="858612" y="2392346"/>
            <a:ext cx="4309110" cy="6523990"/>
            <a:chOff x="858612" y="2392346"/>
            <a:chExt cx="4309110" cy="6523990"/>
          </a:xfrm>
        </p:grpSpPr>
        <p:sp>
          <p:nvSpPr>
            <p:cNvPr id="28" name="object 4">
              <a:extLst>
                <a:ext uri="{FF2B5EF4-FFF2-40B4-BE49-F238E27FC236}">
                  <a16:creationId xmlns:a16="http://schemas.microsoft.com/office/drawing/2014/main" id="{4E4F3FAC-0CDC-50E6-E224-43962140F5D3}"/>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lang="en-US" noProof="0" dirty="0"/>
            </a:p>
          </p:txBody>
        </p:sp>
        <p:pic>
          <p:nvPicPr>
            <p:cNvPr id="29" name="object 5">
              <a:extLst>
                <a:ext uri="{FF2B5EF4-FFF2-40B4-BE49-F238E27FC236}">
                  <a16:creationId xmlns:a16="http://schemas.microsoft.com/office/drawing/2014/main" id="{DDBE713B-45F5-3A51-4A31-A52C02C00DE5}"/>
                </a:ext>
              </a:extLst>
            </p:cNvPr>
            <p:cNvPicPr/>
            <p:nvPr/>
          </p:nvPicPr>
          <p:blipFill>
            <a:blip r:embed="rId11" cstate="print"/>
            <a:stretch>
              <a:fillRect/>
            </a:stretch>
          </p:blipFill>
          <p:spPr>
            <a:xfrm>
              <a:off x="858612" y="2392346"/>
              <a:ext cx="4121265" cy="6309091"/>
            </a:xfrm>
            <a:prstGeom prst="rect">
              <a:avLst/>
            </a:prstGeom>
          </p:spPr>
        </p:pic>
      </p:grpSp>
      <p:sp>
        <p:nvSpPr>
          <p:cNvPr id="30" name="object 6">
            <a:extLst>
              <a:ext uri="{FF2B5EF4-FFF2-40B4-BE49-F238E27FC236}">
                <a16:creationId xmlns:a16="http://schemas.microsoft.com/office/drawing/2014/main" id="{E12418B0-3201-3C5D-835E-6139C141C5E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en-US" sz="2800" b="1" spc="300" noProof="0" dirty="0">
                <a:latin typeface="Calibri"/>
                <a:cs typeface="Calibri"/>
              </a:rPr>
              <a:t>EVERY DAY, THAT’S</a:t>
            </a:r>
          </a:p>
        </p:txBody>
      </p:sp>
      <p:sp>
        <p:nvSpPr>
          <p:cNvPr id="31" name="object 8">
            <a:extLst>
              <a:ext uri="{FF2B5EF4-FFF2-40B4-BE49-F238E27FC236}">
                <a16:creationId xmlns:a16="http://schemas.microsoft.com/office/drawing/2014/main" id="{17C7F6BB-8E22-2D29-522B-F45F8884C1F4}"/>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en-US" sz="3300" b="1" spc="90" noProof="0" dirty="0">
                <a:latin typeface="Calibri"/>
                <a:cs typeface="Calibri"/>
              </a:rPr>
              <a:t>ATTACKS</a:t>
            </a:r>
            <a:endParaRPr lang="en-US" sz="3300" b="1" noProof="0" dirty="0">
              <a:latin typeface="Calibri"/>
              <a:cs typeface="Calibri"/>
            </a:endParaRPr>
          </a:p>
          <a:p>
            <a:pPr>
              <a:lnSpc>
                <a:spcPct val="100000"/>
              </a:lnSpc>
            </a:pPr>
            <a:endParaRPr lang="en-US" sz="6250" noProof="0" dirty="0">
              <a:latin typeface="Calibri"/>
              <a:cs typeface="Calibri"/>
            </a:endParaRPr>
          </a:p>
          <a:p>
            <a:pPr marR="5080" algn="ctr">
              <a:lnSpc>
                <a:spcPct val="100000"/>
              </a:lnSpc>
              <a:spcBef>
                <a:spcPts val="5"/>
              </a:spcBef>
            </a:pPr>
            <a:r>
              <a:rPr lang="en-US" sz="2800" b="1" spc="300" noProof="0" dirty="0">
                <a:latin typeface="Calibri"/>
                <a:cs typeface="Calibri"/>
              </a:rPr>
              <a:t>ON</a:t>
            </a:r>
            <a:r>
              <a:rPr lang="en-US" sz="2800" b="1" spc="-45" noProof="0" dirty="0">
                <a:latin typeface="Calibri"/>
                <a:cs typeface="Calibri"/>
              </a:rPr>
              <a:t> </a:t>
            </a:r>
            <a:r>
              <a:rPr lang="en-US" sz="2800" b="1" spc="100" noProof="0" dirty="0">
                <a:latin typeface="Calibri"/>
                <a:cs typeface="Calibri"/>
              </a:rPr>
              <a:t>PASSWORDS </a:t>
            </a:r>
            <a:endParaRPr lang="en-US" sz="2800" b="1" noProof="0" dirty="0">
              <a:latin typeface="Calibri"/>
              <a:cs typeface="Calibri"/>
            </a:endParaRPr>
          </a:p>
        </p:txBody>
      </p:sp>
      <p:sp>
        <p:nvSpPr>
          <p:cNvPr id="32" name="object 9">
            <a:extLst>
              <a:ext uri="{FF2B5EF4-FFF2-40B4-BE49-F238E27FC236}">
                <a16:creationId xmlns:a16="http://schemas.microsoft.com/office/drawing/2014/main" id="{460B734F-7B76-3AD2-4F61-6EFF7FEBF778}"/>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en-US" sz="4000" b="1" spc="165" noProof="0" dirty="0">
                <a:latin typeface="Calibri"/>
                <a:cs typeface="Calibri"/>
              </a:rPr>
              <a:t>  HACKERS</a:t>
            </a:r>
            <a:endParaRPr lang="en-US" sz="4000" b="1" noProof="0" dirty="0">
              <a:latin typeface="Calibri"/>
              <a:cs typeface="Calibri"/>
            </a:endParaRPr>
          </a:p>
          <a:p>
            <a:pPr marL="6350">
              <a:lnSpc>
                <a:spcPts val="2970"/>
              </a:lnSpc>
            </a:pPr>
            <a:r>
              <a:rPr lang="en-US" b="1" spc="210" noProof="0" dirty="0">
                <a:latin typeface="Calibri"/>
                <a:cs typeface="Calibri"/>
              </a:rPr>
              <a:t>LAUNCH ON AVERAGE</a:t>
            </a:r>
            <a:endParaRPr lang="en-US" b="1" noProof="0" dirty="0">
              <a:latin typeface="Calibri"/>
              <a:cs typeface="Calibri"/>
            </a:endParaRPr>
          </a:p>
        </p:txBody>
      </p:sp>
      <p:sp>
        <p:nvSpPr>
          <p:cNvPr id="33" name="object 10">
            <a:hlinkClick r:id="rId12"/>
            <a:extLst>
              <a:ext uri="{FF2B5EF4-FFF2-40B4-BE49-F238E27FC236}">
                <a16:creationId xmlns:a16="http://schemas.microsoft.com/office/drawing/2014/main" id="{6A433F0B-743B-2C49-857C-3F847751CF2F}"/>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34" name="object 11">
            <a:extLst>
              <a:ext uri="{FF2B5EF4-FFF2-40B4-BE49-F238E27FC236}">
                <a16:creationId xmlns:a16="http://schemas.microsoft.com/office/drawing/2014/main" id="{7398E8AC-ACCF-6AF5-C4DC-02F5097B2146}"/>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1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45" name="object 7">
            <a:extLst>
              <a:ext uri="{FF2B5EF4-FFF2-40B4-BE49-F238E27FC236}">
                <a16:creationId xmlns:a16="http://schemas.microsoft.com/office/drawing/2014/main" id="{9162A0DC-0831-BFEB-53BA-3D7F60A051A1}"/>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en-US" sz="11400" b="1" spc="-15" baseline="-19371" noProof="0" dirty="0">
                <a:latin typeface="Calibri"/>
                <a:cs typeface="Calibri"/>
              </a:rPr>
              <a:t>921</a:t>
            </a:r>
            <a:r>
              <a:rPr lang="en-US" sz="2800" b="1" spc="-10" noProof="0" dirty="0">
                <a:latin typeface="Calibri"/>
                <a:cs typeface="Calibri"/>
              </a:rPr>
              <a:t>/SECOND</a:t>
            </a:r>
            <a:endParaRPr lang="en-US" sz="3300" b="1" noProof="0" dirty="0">
              <a:latin typeface="Calibri"/>
              <a:cs typeface="Calibri"/>
            </a:endParaRPr>
          </a:p>
        </p:txBody>
      </p:sp>
      <p:sp>
        <p:nvSpPr>
          <p:cNvPr id="49" name="Rectangle 48">
            <a:extLst>
              <a:ext uri="{FF2B5EF4-FFF2-40B4-BE49-F238E27FC236}">
                <a16:creationId xmlns:a16="http://schemas.microsoft.com/office/drawing/2014/main" id="{E584CF36-02FF-42B1-5E2B-AD2370E20F84}"/>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90C55CEA-5452-1FAF-BF16-494D2AC955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ZoneTexte 54">
            <a:extLst>
              <a:ext uri="{FF2B5EF4-FFF2-40B4-BE49-F238E27FC236}">
                <a16:creationId xmlns:a16="http://schemas.microsoft.com/office/drawing/2014/main" id="{A775B5E4-D84F-D64B-D88E-6CB2734220F0}"/>
              </a:ext>
            </a:extLst>
          </p:cNvPr>
          <p:cNvSpPr txBox="1"/>
          <p:nvPr/>
        </p:nvSpPr>
        <p:spPr>
          <a:xfrm>
            <a:off x="1212850" y="2911475"/>
            <a:ext cx="1262066" cy="3154710"/>
          </a:xfrm>
          <a:prstGeom prst="rect">
            <a:avLst/>
          </a:prstGeom>
          <a:noFill/>
        </p:spPr>
        <p:txBody>
          <a:bodyPr wrap="square">
            <a:spAutoFit/>
          </a:bodyPr>
          <a:lstStyle/>
          <a:p>
            <a:r>
              <a:rPr lang="en-US" sz="19900" b="1" spc="165" noProof="0" dirty="0">
                <a:solidFill>
                  <a:srgbClr val="1D1D1B"/>
                </a:solidFill>
                <a:latin typeface="Calibri"/>
                <a:cs typeface="Calibri"/>
              </a:rPr>
              <a:t>8</a:t>
            </a:r>
            <a:endParaRPr lang="en-US" sz="19900" noProof="0" dirty="0">
              <a:solidFill>
                <a:srgbClr val="1D1D1B"/>
              </a:solidFill>
            </a:endParaRPr>
          </a:p>
        </p:txBody>
      </p:sp>
      <p:sp>
        <p:nvSpPr>
          <p:cNvPr id="57" name="object 46">
            <a:hlinkClick r:id="rId3"/>
            <a:extLst>
              <a:ext uri="{FF2B5EF4-FFF2-40B4-BE49-F238E27FC236}">
                <a16:creationId xmlns:a16="http://schemas.microsoft.com/office/drawing/2014/main" id="{4F18B64A-EB70-9E90-8F32-1185599C5B9B}"/>
              </a:ext>
            </a:extLst>
          </p:cNvPr>
          <p:cNvSpPr/>
          <p:nvPr/>
        </p:nvSpPr>
        <p:spPr>
          <a:xfrm>
            <a:off x="7326754" y="3021956"/>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Tree>
    <p:extLst>
      <p:ext uri="{BB962C8B-B14F-4D97-AF65-F5344CB8AC3E}">
        <p14:creationId xmlns:p14="http://schemas.microsoft.com/office/powerpoint/2010/main" val="2384570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6302298"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a:t>
            </a:r>
            <a:endParaRPr lang="en-US" sz="7400" b="1" spc="-150" noProof="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lang="en-US" noProof="0" dirty="0"/>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lang="en-US" noProof="0" dirty="0"/>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lang="en-US" noProof="0" dirty="0"/>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lang="en-US" noProof="0" dirty="0"/>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lang="en-US" noProof="0" dirty="0"/>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lang="en-US" noProof="0" dirty="0"/>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lang="en-US" noProof="0" dirty="0"/>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lang="en-US" noProof="0" dirty="0"/>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lang="en-US" noProof="0" dirty="0"/>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lang="en-US" noProof="0" dirty="0"/>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lang="en-US" noProof="0" dirty="0"/>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lang="en-US" noProof="0" dirty="0"/>
            </a:p>
          </p:txBody>
        </p:sp>
        <p:pic>
          <p:nvPicPr>
            <p:cNvPr id="16" name="object 16"/>
            <p:cNvPicPr/>
            <p:nvPr/>
          </p:nvPicPr>
          <p:blipFill>
            <a:blip r:embed="rId3"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lang="en-US" noProof="0" dirty="0"/>
            </a:p>
          </p:txBody>
        </p:sp>
        <p:pic>
          <p:nvPicPr>
            <p:cNvPr id="18" name="object 18"/>
            <p:cNvPicPr/>
            <p:nvPr/>
          </p:nvPicPr>
          <p:blipFill>
            <a:blip r:embed="rId4"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lang="en-US" noProof="0" dirty="0"/>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lang="en-US" noProof="0" dirty="0"/>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lang="en-US" noProof="0" dirty="0"/>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lang="en-US" noProof="0" dirty="0"/>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lang="en-US" noProof="0" dirty="0"/>
          </a:p>
        </p:txBody>
      </p:sp>
      <p:pic>
        <p:nvPicPr>
          <p:cNvPr id="25" name="object 25"/>
          <p:cNvPicPr/>
          <p:nvPr/>
        </p:nvPicPr>
        <p:blipFill>
          <a:blip r:embed="rId5"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lang="en-US" noProof="0" dirty="0"/>
          </a:p>
        </p:txBody>
      </p:sp>
      <p:pic>
        <p:nvPicPr>
          <p:cNvPr id="27" name="object 27"/>
          <p:cNvPicPr/>
          <p:nvPr/>
        </p:nvPicPr>
        <p:blipFill>
          <a:blip r:embed="rId6"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lang="en-US" noProof="0" dirty="0"/>
          </a:p>
        </p:txBody>
      </p:sp>
      <p:grpSp>
        <p:nvGrpSpPr>
          <p:cNvPr id="29" name="object 29"/>
          <p:cNvGrpSpPr/>
          <p:nvPr/>
        </p:nvGrpSpPr>
        <p:grpSpPr>
          <a:xfrm>
            <a:off x="11065732" y="2748038"/>
            <a:ext cx="4715510" cy="2030204"/>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lang="en-US" noProof="0" dirty="0"/>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lang="en-US" noProof="0" dirty="0"/>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lang="en-US" noProof="0" dirty="0"/>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lang="en-US" noProof="0" dirty="0"/>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lang="en-US" noProof="0" dirty="0"/>
          </a:p>
        </p:txBody>
      </p:sp>
      <p:sp>
        <p:nvSpPr>
          <p:cNvPr id="35" name="object 35"/>
          <p:cNvSpPr txBox="1"/>
          <p:nvPr/>
        </p:nvSpPr>
        <p:spPr>
          <a:xfrm>
            <a:off x="1899658" y="4223851"/>
            <a:ext cx="3244850" cy="2984407"/>
          </a:xfrm>
          <a:prstGeom prst="rect">
            <a:avLst/>
          </a:prstGeom>
        </p:spPr>
        <p:txBody>
          <a:bodyPr vert="horz" wrap="square" lIns="0" tIns="12065" rIns="0" bIns="0" rtlCol="0">
            <a:spAutoFit/>
          </a:bodyPr>
          <a:lstStyle/>
          <a:p>
            <a:pPr marL="46990" marR="62230" indent="118745" algn="ctr">
              <a:lnSpc>
                <a:spcPct val="112400"/>
              </a:lnSpc>
              <a:spcBef>
                <a:spcPts val="95"/>
              </a:spcBef>
            </a:pPr>
            <a:r>
              <a:rPr lang="en-US" sz="2900" b="1" u="sng" spc="-150" noProof="0" dirty="0">
                <a:solidFill>
                  <a:srgbClr val="231F20"/>
                </a:solidFill>
                <a:uFill>
                  <a:solidFill>
                    <a:srgbClr val="231F20"/>
                  </a:solidFill>
                </a:uFill>
                <a:latin typeface="Calibri"/>
                <a:cs typeface="Calibri"/>
              </a:rPr>
              <a:t>DO NOT CLICK </a:t>
            </a:r>
            <a:r>
              <a:rPr lang="en-US" sz="2900" b="1" spc="-150" noProof="0" dirty="0">
                <a:solidFill>
                  <a:srgbClr val="231F20"/>
                </a:solidFill>
                <a:uFill>
                  <a:solidFill>
                    <a:srgbClr val="231F20"/>
                  </a:solidFill>
                </a:uFill>
                <a:latin typeface="Calibri"/>
                <a:cs typeface="Calibri"/>
              </a:rPr>
              <a:t>ON</a:t>
            </a:r>
            <a:r>
              <a:rPr lang="en-US" sz="2900" b="1" u="sng" spc="-150" noProof="0" dirty="0">
                <a:solidFill>
                  <a:srgbClr val="231F20"/>
                </a:solidFill>
                <a:uFill>
                  <a:solidFill>
                    <a:srgbClr val="231F20"/>
                  </a:solidFill>
                </a:uFill>
                <a:latin typeface="Calibri"/>
                <a:cs typeface="Calibri"/>
              </a:rPr>
              <a:t> </a:t>
            </a:r>
            <a:r>
              <a:rPr lang="en-US" sz="2900" b="1" spc="-150" noProof="0" dirty="0">
                <a:solidFill>
                  <a:srgbClr val="231F20"/>
                </a:solidFill>
                <a:uFill>
                  <a:solidFill>
                    <a:srgbClr val="231F20"/>
                  </a:solidFill>
                </a:uFill>
                <a:latin typeface="Calibri"/>
                <a:cs typeface="Calibri"/>
              </a:rPr>
              <a:t>URGENT MESSAGES THAT APPEAR WHILE YOU ARE ONLINE AND DO NOT DIAL THE NUMBER PROVIDED</a:t>
            </a: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noProof="0" dirty="0">
                <a:solidFill>
                  <a:srgbClr val="231F20"/>
                </a:solidFill>
                <a:uFill>
                  <a:solidFill>
                    <a:srgbClr val="231F20"/>
                  </a:solidFill>
                </a:uFill>
                <a:latin typeface="Calibri"/>
                <a:cs typeface="Calibri"/>
              </a:rPr>
              <a:t>NEVER DOWNLOAD AN APPLICATION </a:t>
            </a:r>
            <a:r>
              <a:rPr lang="en-US" sz="2900" b="1" spc="-150" noProof="0" dirty="0">
                <a:solidFill>
                  <a:srgbClr val="231F20"/>
                </a:solidFill>
                <a:uFill>
                  <a:solidFill>
                    <a:srgbClr val="231F20"/>
                  </a:solidFill>
                </a:uFill>
                <a:latin typeface="Calibri"/>
                <a:cs typeface="Calibri"/>
              </a:rPr>
              <a:t>AT THE REQUEST OF SOMEONE YOU DON'T KNOW</a:t>
            </a:r>
            <a:endParaRPr lang="en-US" sz="2900" b="1" spc="-150" noProof="0" dirty="0">
              <a:latin typeface="Calibri"/>
              <a:cs typeface="Calibri"/>
            </a:endParaRPr>
          </a:p>
        </p:txBody>
      </p:sp>
      <p:sp>
        <p:nvSpPr>
          <p:cNvPr id="39" name="object 39"/>
          <p:cNvSpPr txBox="1"/>
          <p:nvPr/>
        </p:nvSpPr>
        <p:spPr>
          <a:xfrm>
            <a:off x="13928061" y="6620709"/>
            <a:ext cx="4458970" cy="2984407"/>
          </a:xfrm>
          <a:prstGeom prst="rect">
            <a:avLst/>
          </a:prstGeom>
        </p:spPr>
        <p:txBody>
          <a:bodyPr vert="horz" wrap="square" lIns="0" tIns="12065" rIns="0" bIns="0" rtlCol="0">
            <a:spAutoFit/>
          </a:bodyPr>
          <a:lstStyle/>
          <a:p>
            <a:pPr marL="848360" marR="114935" indent="-704215" algn="l">
              <a:lnSpc>
                <a:spcPct val="112400"/>
              </a:lnSpc>
              <a:spcBef>
                <a:spcPts val="95"/>
              </a:spcBef>
            </a:pPr>
            <a:r>
              <a:rPr lang="en-US" sz="2900" b="1" spc="-150" noProof="0" dirty="0">
                <a:solidFill>
                  <a:srgbClr val="231F20"/>
                </a:solidFill>
                <a:latin typeface="Calibri"/>
                <a:cs typeface="Calibri"/>
              </a:rPr>
              <a:t>          IF YOU COME ACROSS A SCAM, TELL A FRIEND, COLLEAGUE OR FAMILY MEMBER TO MAKE THEM AWARE OF THIS ABOUT THIS THREAT</a:t>
            </a:r>
            <a:endParaRPr lang="en-US" sz="2900" b="1" spc="-150" noProof="0" dirty="0">
              <a:latin typeface="Calibri"/>
              <a:cs typeface="Calibri"/>
            </a:endParaRPr>
          </a:p>
        </p:txBody>
      </p:sp>
      <p:sp>
        <p:nvSpPr>
          <p:cNvPr id="40" name="object 40"/>
          <p:cNvSpPr txBox="1"/>
          <p:nvPr/>
        </p:nvSpPr>
        <p:spPr>
          <a:xfrm>
            <a:off x="6574003" y="4277175"/>
            <a:ext cx="3533140" cy="2362826"/>
          </a:xfrm>
          <a:prstGeom prst="rect">
            <a:avLst/>
          </a:prstGeom>
        </p:spPr>
        <p:txBody>
          <a:bodyPr vert="horz" wrap="square" lIns="0" tIns="66675" rIns="0" bIns="0" rtlCol="0">
            <a:spAutoFit/>
          </a:bodyPr>
          <a:lstStyle/>
          <a:p>
            <a:pPr algn="ctr">
              <a:lnSpc>
                <a:spcPct val="100000"/>
              </a:lnSpc>
              <a:spcBef>
                <a:spcPts val="525"/>
              </a:spcBef>
            </a:pPr>
            <a:r>
              <a:rPr lang="en-US" sz="2900" b="1" u="sng" spc="-150" noProof="0" dirty="0">
                <a:latin typeface="Calibri"/>
                <a:cs typeface="Calibri"/>
              </a:rPr>
              <a:t>HANG UP </a:t>
            </a:r>
            <a:r>
              <a:rPr lang="en-US" sz="2900" b="1" spc="-150" noProof="0" dirty="0">
                <a:latin typeface="Calibri"/>
                <a:cs typeface="Calibri"/>
              </a:rPr>
              <a:t>IF YOU ARE ASKED TO DO SOMETHING ON YOUR COMPUTER</a:t>
            </a:r>
          </a:p>
          <a:p>
            <a:pPr algn="ctr">
              <a:lnSpc>
                <a:spcPct val="100000"/>
              </a:lnSpc>
              <a:spcBef>
                <a:spcPts val="525"/>
              </a:spcBef>
            </a:pPr>
            <a:endParaRPr lang="en-US" sz="2900" b="1" spc="-150" noProof="0" dirty="0">
              <a:latin typeface="Calibri"/>
              <a:cs typeface="Calibri"/>
            </a:endParaRPr>
          </a:p>
        </p:txBody>
      </p:sp>
      <p:sp>
        <p:nvSpPr>
          <p:cNvPr id="53" name="object 76">
            <a:extLst>
              <a:ext uri="{FF2B5EF4-FFF2-40B4-BE49-F238E27FC236}">
                <a16:creationId xmlns:a16="http://schemas.microsoft.com/office/drawing/2014/main" id="{38E94CDE-6262-2D6C-4533-9CB72B7555CD}"/>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lang="en-US" noProof="0" dirty="0"/>
          </a:p>
        </p:txBody>
      </p:sp>
      <p:grpSp>
        <p:nvGrpSpPr>
          <p:cNvPr id="55" name="object 78">
            <a:extLst>
              <a:ext uri="{FF2B5EF4-FFF2-40B4-BE49-F238E27FC236}">
                <a16:creationId xmlns:a16="http://schemas.microsoft.com/office/drawing/2014/main" id="{0166AF3E-E6EB-86FB-71F8-45F223F6D16F}"/>
              </a:ext>
            </a:extLst>
          </p:cNvPr>
          <p:cNvGrpSpPr/>
          <p:nvPr/>
        </p:nvGrpSpPr>
        <p:grpSpPr>
          <a:xfrm>
            <a:off x="710098" y="611769"/>
            <a:ext cx="18580100" cy="436880"/>
            <a:chOff x="710098" y="611769"/>
            <a:chExt cx="18580100" cy="436880"/>
          </a:xfrm>
        </p:grpSpPr>
        <p:sp>
          <p:nvSpPr>
            <p:cNvPr id="56" name="object 79">
              <a:extLst>
                <a:ext uri="{FF2B5EF4-FFF2-40B4-BE49-F238E27FC236}">
                  <a16:creationId xmlns:a16="http://schemas.microsoft.com/office/drawing/2014/main" id="{2224032A-15A2-79CB-D8CD-8A7CA6B93872}"/>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lang="en-US" noProof="0" dirty="0"/>
            </a:p>
          </p:txBody>
        </p:sp>
        <p:pic>
          <p:nvPicPr>
            <p:cNvPr id="57" name="object 80">
              <a:extLst>
                <a:ext uri="{FF2B5EF4-FFF2-40B4-BE49-F238E27FC236}">
                  <a16:creationId xmlns:a16="http://schemas.microsoft.com/office/drawing/2014/main" id="{042D7945-2845-C2EA-90FA-7ACB5709F6A0}"/>
                </a:ext>
              </a:extLst>
            </p:cNvPr>
            <p:cNvPicPr/>
            <p:nvPr/>
          </p:nvPicPr>
          <p:blipFill>
            <a:blip r:embed="rId7" cstate="print"/>
            <a:stretch>
              <a:fillRect/>
            </a:stretch>
          </p:blipFill>
          <p:spPr>
            <a:xfrm>
              <a:off x="10224505" y="804499"/>
              <a:ext cx="101839" cy="104719"/>
            </a:xfrm>
            <a:prstGeom prst="rect">
              <a:avLst/>
            </a:prstGeom>
          </p:spPr>
        </p:pic>
        <p:sp>
          <p:nvSpPr>
            <p:cNvPr id="58" name="object 81">
              <a:extLst>
                <a:ext uri="{FF2B5EF4-FFF2-40B4-BE49-F238E27FC236}">
                  <a16:creationId xmlns:a16="http://schemas.microsoft.com/office/drawing/2014/main" id="{1690F091-F78F-F8F9-781C-6584020B3C48}"/>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59" name="object 82">
              <a:extLst>
                <a:ext uri="{FF2B5EF4-FFF2-40B4-BE49-F238E27FC236}">
                  <a16:creationId xmlns:a16="http://schemas.microsoft.com/office/drawing/2014/main" id="{C562436F-65A2-A4C7-B191-AE8F9564F0A7}"/>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lang="en-US" noProof="0" dirty="0"/>
            </a:p>
          </p:txBody>
        </p:sp>
        <p:sp>
          <p:nvSpPr>
            <p:cNvPr id="60" name="object 83">
              <a:extLst>
                <a:ext uri="{FF2B5EF4-FFF2-40B4-BE49-F238E27FC236}">
                  <a16:creationId xmlns:a16="http://schemas.microsoft.com/office/drawing/2014/main" id="{42296E21-D5A7-FFE8-516E-E109678B2D5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1" name="object 84">
              <a:extLst>
                <a:ext uri="{FF2B5EF4-FFF2-40B4-BE49-F238E27FC236}">
                  <a16:creationId xmlns:a16="http://schemas.microsoft.com/office/drawing/2014/main" id="{3D906D35-4435-4FD7-FF9B-8EEC2E2B457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2" name="object 85">
              <a:extLst>
                <a:ext uri="{FF2B5EF4-FFF2-40B4-BE49-F238E27FC236}">
                  <a16:creationId xmlns:a16="http://schemas.microsoft.com/office/drawing/2014/main" id="{9C63BC36-19FD-88C1-2432-9FEC0FBA21F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3" name="object 86">
              <a:extLst>
                <a:ext uri="{FF2B5EF4-FFF2-40B4-BE49-F238E27FC236}">
                  <a16:creationId xmlns:a16="http://schemas.microsoft.com/office/drawing/2014/main" id="{3FE62FAF-ED1A-21AC-31D1-E90EF3C28B6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4" name="object 87">
              <a:extLst>
                <a:ext uri="{FF2B5EF4-FFF2-40B4-BE49-F238E27FC236}">
                  <a16:creationId xmlns:a16="http://schemas.microsoft.com/office/drawing/2014/main" id="{68FE193B-9034-B2D3-94B3-706A387300CA}"/>
                </a:ext>
              </a:extLst>
            </p:cNvPr>
            <p:cNvPicPr/>
            <p:nvPr/>
          </p:nvPicPr>
          <p:blipFill>
            <a:blip r:embed="rId8" cstate="print"/>
            <a:stretch>
              <a:fillRect/>
            </a:stretch>
          </p:blipFill>
          <p:spPr>
            <a:xfrm>
              <a:off x="900786" y="665402"/>
              <a:ext cx="90720" cy="160403"/>
            </a:xfrm>
            <a:prstGeom prst="rect">
              <a:avLst/>
            </a:prstGeom>
          </p:spPr>
        </p:pic>
      </p:grpSp>
      <p:sp>
        <p:nvSpPr>
          <p:cNvPr id="66" name="object 37">
            <a:extLst>
              <a:ext uri="{FF2B5EF4-FFF2-40B4-BE49-F238E27FC236}">
                <a16:creationId xmlns:a16="http://schemas.microsoft.com/office/drawing/2014/main" id="{B368318B-D1E0-C5CA-8E6B-7029368CEAAC}"/>
              </a:ext>
            </a:extLst>
          </p:cNvPr>
          <p:cNvSpPr txBox="1"/>
          <p:nvPr/>
        </p:nvSpPr>
        <p:spPr>
          <a:xfrm>
            <a:off x="11277893" y="2934737"/>
            <a:ext cx="3524250" cy="959878"/>
          </a:xfrm>
          <a:prstGeom prst="rect">
            <a:avLst/>
          </a:prstGeom>
        </p:spPr>
        <p:txBody>
          <a:bodyPr vert="horz" wrap="square" lIns="0" tIns="66675" rIns="0" bIns="0" rtlCol="0">
            <a:spAutoFit/>
          </a:bodyPr>
          <a:lstStyle/>
          <a:p>
            <a:pPr algn="ctr">
              <a:lnSpc>
                <a:spcPct val="100000"/>
              </a:lnSpc>
              <a:spcBef>
                <a:spcPts val="525"/>
              </a:spcBef>
            </a:pPr>
            <a:r>
              <a:rPr lang="en-US" sz="2900" b="1" u="sng" spc="-150" noProof="0" dirty="0">
                <a:solidFill>
                  <a:schemeClr val="tx1"/>
                </a:solidFill>
                <a:uFill>
                  <a:solidFill>
                    <a:srgbClr val="231F20"/>
                  </a:solidFill>
                </a:uFill>
                <a:latin typeface="Calibri"/>
                <a:cs typeface="Calibri"/>
              </a:rPr>
              <a:t>REPORT SCAMS TO THE POLICE</a:t>
            </a:r>
            <a:endParaRPr lang="en-US" sz="2900" b="1" spc="-150" noProof="0" dirty="0">
              <a:solidFill>
                <a:schemeClr val="tx1"/>
              </a:solidFill>
              <a:highlight>
                <a:srgbClr val="FFFF00"/>
              </a:highlight>
              <a:latin typeface="Calibri"/>
              <a:cs typeface="Calibri"/>
            </a:endParaRPr>
          </a:p>
        </p:txBody>
      </p:sp>
      <p:sp>
        <p:nvSpPr>
          <p:cNvPr id="52" name="object 77">
            <a:extLst>
              <a:ext uri="{FF2B5EF4-FFF2-40B4-BE49-F238E27FC236}">
                <a16:creationId xmlns:a16="http://schemas.microsoft.com/office/drawing/2014/main" id="{CB4149CF-2829-4942-B9D3-CFC719F63A4F}"/>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72429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lang="en-US" noProof="0" dirty="0"/>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lang="en-US" noProof="0"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en-US" sz="6550" b="1" u="sng" spc="-150" noProof="0" dirty="0">
                <a:solidFill>
                  <a:srgbClr val="1D1D1B"/>
                </a:solidFill>
                <a:uFill>
                  <a:solidFill>
                    <a:srgbClr val="1D1D1B"/>
                  </a:solidFill>
                </a:uFill>
                <a:latin typeface="Calibri"/>
                <a:cs typeface="Calibri"/>
              </a:rPr>
              <a:t>ACTIVITY 2</a:t>
            </a:r>
            <a:endParaRPr lang="en-US" sz="6550" b="1" spc="-150" noProof="0" dirty="0">
              <a:latin typeface="Calibri"/>
              <a:cs typeface="Calibri"/>
            </a:endParaRPr>
          </a:p>
          <a:p>
            <a:pPr marL="12700">
              <a:lnSpc>
                <a:spcPts val="11910"/>
              </a:lnSpc>
            </a:pPr>
            <a:r>
              <a:rPr lang="en-US" sz="10450" b="1" spc="-150" noProof="0" dirty="0">
                <a:solidFill>
                  <a:srgbClr val="1D1D1B"/>
                </a:solidFill>
                <a:latin typeface="Calibri"/>
                <a:cs typeface="Calibri"/>
              </a:rPr>
              <a:t>DO NOT LET</a:t>
            </a:r>
            <a:endParaRPr lang="en-US" sz="10450" b="1" spc="-150" noProof="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4616520"/>
          </a:xfrm>
          <a:prstGeom prst="rect">
            <a:avLst/>
          </a:prstGeom>
        </p:spPr>
        <p:txBody>
          <a:bodyPr vert="horz" wrap="square" lIns="0" tIns="274955" rIns="0" bIns="0" rtlCol="0">
            <a:spAutoFit/>
          </a:bodyPr>
          <a:lstStyle/>
          <a:p>
            <a:pPr marL="12700" marR="5080">
              <a:lnSpc>
                <a:spcPts val="10510"/>
              </a:lnSpc>
              <a:spcBef>
                <a:spcPts val="2165"/>
              </a:spcBef>
            </a:pPr>
            <a:r>
              <a:rPr lang="en-US" sz="10450" b="1" spc="-150" noProof="0" dirty="0">
                <a:latin typeface="Calibri"/>
                <a:cs typeface="Calibri"/>
              </a:rPr>
              <a:t>CYBERCRIMINALS STEAL FROM YOU</a:t>
            </a:r>
          </a:p>
          <a:p>
            <a:pPr marL="12700" marR="5080">
              <a:lnSpc>
                <a:spcPts val="10510"/>
              </a:lnSpc>
              <a:spcBef>
                <a:spcPts val="2165"/>
              </a:spcBef>
            </a:pPr>
            <a:endParaRPr lang="en-US" sz="10450" b="1" spc="-150" noProof="0" dirty="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lang="en-US" noProof="0" dirty="0"/>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noProof="0" dirty="0">
                <a:solidFill>
                  <a:srgbClr val="1D1D1B"/>
                </a:solidFill>
                <a:latin typeface="Calibri"/>
                <a:cs typeface="Calibri"/>
              </a:rPr>
              <a:t>TO CLICK OR NOT TO CLICK?</a:t>
            </a:r>
            <a:endParaRPr lang="en-US" sz="12200" b="1" spc="-300" noProof="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lang="en-US" noProof="0" dirty="0"/>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lang="en-US" noProof="0" dirty="0"/>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lang="en-US" noProof="0" dirty="0"/>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lang="en-US" noProof="0" dirty="0"/>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lang="en-US" noProof="0" dirty="0"/>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lang="en-US" noProof="0" dirty="0"/>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lang="en-US" noProof="0" dirty="0"/>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lang="en-US" noProof="0" dirty="0"/>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lang="en-US" noProof="0" dirty="0"/>
          </a:p>
        </p:txBody>
      </p:sp>
      <p:sp>
        <p:nvSpPr>
          <p:cNvPr id="54" name="object 13">
            <a:extLst>
              <a:ext uri="{FF2B5EF4-FFF2-40B4-BE49-F238E27FC236}">
                <a16:creationId xmlns:a16="http://schemas.microsoft.com/office/drawing/2014/main" id="{1A24D130-02EB-7F78-87D3-F94AF2F16BC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55" name="object 15">
            <a:extLst>
              <a:ext uri="{FF2B5EF4-FFF2-40B4-BE49-F238E27FC236}">
                <a16:creationId xmlns:a16="http://schemas.microsoft.com/office/drawing/2014/main" id="{FA4A38DA-D11B-4666-4222-A3484BD5E7D7}"/>
              </a:ext>
            </a:extLst>
          </p:cNvPr>
          <p:cNvGrpSpPr/>
          <p:nvPr/>
        </p:nvGrpSpPr>
        <p:grpSpPr>
          <a:xfrm>
            <a:off x="717524" y="611775"/>
            <a:ext cx="18580100" cy="436245"/>
            <a:chOff x="717524" y="611775"/>
            <a:chExt cx="18580100" cy="436245"/>
          </a:xfrm>
        </p:grpSpPr>
        <p:sp>
          <p:nvSpPr>
            <p:cNvPr id="56" name="object 16">
              <a:extLst>
                <a:ext uri="{FF2B5EF4-FFF2-40B4-BE49-F238E27FC236}">
                  <a16:creationId xmlns:a16="http://schemas.microsoft.com/office/drawing/2014/main" id="{4FA97C4C-9560-ADF0-3D61-90E02EF825A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57" name="object 17">
              <a:extLst>
                <a:ext uri="{FF2B5EF4-FFF2-40B4-BE49-F238E27FC236}">
                  <a16:creationId xmlns:a16="http://schemas.microsoft.com/office/drawing/2014/main" id="{6050898C-58E0-6CF3-BB44-903E01DDDEC0}"/>
                </a:ext>
              </a:extLst>
            </p:cNvPr>
            <p:cNvPicPr/>
            <p:nvPr/>
          </p:nvPicPr>
          <p:blipFill>
            <a:blip r:embed="rId4" cstate="print"/>
            <a:stretch>
              <a:fillRect/>
            </a:stretch>
          </p:blipFill>
          <p:spPr>
            <a:xfrm>
              <a:off x="10231913" y="804489"/>
              <a:ext cx="101850" cy="104708"/>
            </a:xfrm>
            <a:prstGeom prst="rect">
              <a:avLst/>
            </a:prstGeom>
          </p:spPr>
        </p:pic>
        <p:sp>
          <p:nvSpPr>
            <p:cNvPr id="58" name="object 18">
              <a:extLst>
                <a:ext uri="{FF2B5EF4-FFF2-40B4-BE49-F238E27FC236}">
                  <a16:creationId xmlns:a16="http://schemas.microsoft.com/office/drawing/2014/main" id="{3B3B6837-A241-9DE0-A9E7-C2B9689033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59" name="object 19">
              <a:extLst>
                <a:ext uri="{FF2B5EF4-FFF2-40B4-BE49-F238E27FC236}">
                  <a16:creationId xmlns:a16="http://schemas.microsoft.com/office/drawing/2014/main" id="{64045819-B883-4D54-4DA4-B295D38B7D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60" name="object 20">
              <a:extLst>
                <a:ext uri="{FF2B5EF4-FFF2-40B4-BE49-F238E27FC236}">
                  <a16:creationId xmlns:a16="http://schemas.microsoft.com/office/drawing/2014/main" id="{410BE4A1-F347-4EB4-F564-7C416DCFB5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61" name="object 21">
              <a:extLst>
                <a:ext uri="{FF2B5EF4-FFF2-40B4-BE49-F238E27FC236}">
                  <a16:creationId xmlns:a16="http://schemas.microsoft.com/office/drawing/2014/main" id="{AEF4F2EC-D751-0FA1-1223-9F66FA7838F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62" name="object 22">
              <a:extLst>
                <a:ext uri="{FF2B5EF4-FFF2-40B4-BE49-F238E27FC236}">
                  <a16:creationId xmlns:a16="http://schemas.microsoft.com/office/drawing/2014/main" id="{D4C9B25D-4EC7-4656-12C9-169E04ED5F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63" name="object 23">
              <a:extLst>
                <a:ext uri="{FF2B5EF4-FFF2-40B4-BE49-F238E27FC236}">
                  <a16:creationId xmlns:a16="http://schemas.microsoft.com/office/drawing/2014/main" id="{06D9AAA4-F58C-274A-6287-C184476BEA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64" name="object 24">
              <a:extLst>
                <a:ext uri="{FF2B5EF4-FFF2-40B4-BE49-F238E27FC236}">
                  <a16:creationId xmlns:a16="http://schemas.microsoft.com/office/drawing/2014/main" id="{A33421F1-5F06-ECC5-5F71-3FB788A084CD}"/>
                </a:ext>
              </a:extLst>
            </p:cNvPr>
            <p:cNvPicPr/>
            <p:nvPr/>
          </p:nvPicPr>
          <p:blipFill>
            <a:blip r:embed="rId5" cstate="print"/>
            <a:stretch>
              <a:fillRect/>
            </a:stretch>
          </p:blipFill>
          <p:spPr>
            <a:xfrm>
              <a:off x="908206" y="665402"/>
              <a:ext cx="90711" cy="160393"/>
            </a:xfrm>
            <a:prstGeom prst="rect">
              <a:avLst/>
            </a:prstGeom>
          </p:spPr>
        </p:pic>
        <p:sp>
          <p:nvSpPr>
            <p:cNvPr id="65" name="object 25">
              <a:extLst>
                <a:ext uri="{FF2B5EF4-FFF2-40B4-BE49-F238E27FC236}">
                  <a16:creationId xmlns:a16="http://schemas.microsoft.com/office/drawing/2014/main" id="{25F734D4-3454-38F5-2E1F-2AAFA4CB394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66" name="object 26">
              <a:extLst>
                <a:ext uri="{FF2B5EF4-FFF2-40B4-BE49-F238E27FC236}">
                  <a16:creationId xmlns:a16="http://schemas.microsoft.com/office/drawing/2014/main" id="{D0EF648F-0907-981D-2E35-8FB7C1771D8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67" name="object 27">
              <a:extLst>
                <a:ext uri="{FF2B5EF4-FFF2-40B4-BE49-F238E27FC236}">
                  <a16:creationId xmlns:a16="http://schemas.microsoft.com/office/drawing/2014/main" id="{134B19D8-13EB-5163-D7F6-984E11FBA71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68" name="object 28">
              <a:extLst>
                <a:ext uri="{FF2B5EF4-FFF2-40B4-BE49-F238E27FC236}">
                  <a16:creationId xmlns:a16="http://schemas.microsoft.com/office/drawing/2014/main" id="{949F63AE-9527-3368-B64A-7B23A8892C6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69" name="object 29">
              <a:extLst>
                <a:ext uri="{FF2B5EF4-FFF2-40B4-BE49-F238E27FC236}">
                  <a16:creationId xmlns:a16="http://schemas.microsoft.com/office/drawing/2014/main" id="{7580DDBF-EECB-DE59-5ABD-5758A1E583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70" name="object 30">
              <a:extLst>
                <a:ext uri="{FF2B5EF4-FFF2-40B4-BE49-F238E27FC236}">
                  <a16:creationId xmlns:a16="http://schemas.microsoft.com/office/drawing/2014/main" id="{7C00BAB2-848B-4D2B-C4A0-85AD89ED1739}"/>
                </a:ext>
              </a:extLst>
            </p:cNvPr>
            <p:cNvPicPr/>
            <p:nvPr/>
          </p:nvPicPr>
          <p:blipFill>
            <a:blip r:embed="rId6" cstate="print"/>
            <a:stretch>
              <a:fillRect/>
            </a:stretch>
          </p:blipFill>
          <p:spPr>
            <a:xfrm>
              <a:off x="10152472" y="665402"/>
              <a:ext cx="90718" cy="160393"/>
            </a:xfrm>
            <a:prstGeom prst="rect">
              <a:avLst/>
            </a:prstGeom>
          </p:spPr>
        </p:pic>
      </p:grpSp>
      <p:sp>
        <p:nvSpPr>
          <p:cNvPr id="71" name="object 77">
            <a:extLst>
              <a:ext uri="{FF2B5EF4-FFF2-40B4-BE49-F238E27FC236}">
                <a16:creationId xmlns:a16="http://schemas.microsoft.com/office/drawing/2014/main" id="{3C369771-1D95-FEEE-0E51-8C7353EC23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11">
            <a:extLst>
              <a:ext uri="{FF2B5EF4-FFF2-40B4-BE49-F238E27FC236}">
                <a16:creationId xmlns:a16="http://schemas.microsoft.com/office/drawing/2014/main" id="{C3954C08-65CB-49A9-A0D3-B9DD33062A27}"/>
              </a:ext>
            </a:extLst>
          </p:cNvPr>
          <p:cNvSpPr txBox="1"/>
          <p:nvPr/>
        </p:nvSpPr>
        <p:spPr>
          <a:xfrm>
            <a:off x="1321704" y="4180284"/>
            <a:ext cx="4810125" cy="1629805"/>
          </a:xfrm>
          <a:prstGeom prst="rect">
            <a:avLst/>
          </a:prstGeom>
        </p:spPr>
        <p:txBody>
          <a:bodyPr vert="horz" wrap="square" lIns="0" tIns="1905" rIns="0" bIns="0" rtlCol="0">
            <a:spAutoFit/>
          </a:bodyPr>
          <a:lstStyle/>
          <a:p>
            <a:pPr marL="12700" marR="5080" algn="just">
              <a:lnSpc>
                <a:spcPct val="103899"/>
              </a:lnSpc>
              <a:spcBef>
                <a:spcPts val="15"/>
              </a:spcBef>
            </a:pPr>
            <a:r>
              <a:rPr lang="en-US" sz="2050" b="1" noProof="0" dirty="0">
                <a:solidFill>
                  <a:srgbClr val="602177"/>
                </a:solidFill>
                <a:latin typeface="Calibri"/>
                <a:cs typeface="Calibri"/>
              </a:rPr>
              <a:t>The email address sending the email does not correspond to the official website address. Also, be careful with e-mails offering money or goods. When it is too good to be true, it’s because it is!</a:t>
            </a:r>
            <a:endParaRPr lang="en-US" sz="2050" b="1" noProof="0" dirty="0">
              <a:latin typeface="Calibri"/>
              <a:cs typeface="Calibri"/>
            </a:endParaRPr>
          </a:p>
        </p:txBody>
      </p:sp>
      <p:sp>
        <p:nvSpPr>
          <p:cNvPr id="48" name="object 12">
            <a:extLst>
              <a:ext uri="{FF2B5EF4-FFF2-40B4-BE49-F238E27FC236}">
                <a16:creationId xmlns:a16="http://schemas.microsoft.com/office/drawing/2014/main" id="{65A80A3B-7D88-45E3-AB41-1F25347A2E96}"/>
              </a:ext>
            </a:extLst>
          </p:cNvPr>
          <p:cNvSpPr/>
          <p:nvPr/>
        </p:nvSpPr>
        <p:spPr>
          <a:xfrm>
            <a:off x="2889250" y="6564902"/>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Tree>
    <p:extLst>
      <p:ext uri="{BB962C8B-B14F-4D97-AF65-F5344CB8AC3E}">
        <p14:creationId xmlns:p14="http://schemas.microsoft.com/office/powerpoint/2010/main" val="3894082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pic>
        <p:nvPicPr>
          <p:cNvPr id="27" name="Picture 2" descr="Delivery SMS scams arrive in abundance, how to tell – Pickr">
            <a:extLst>
              <a:ext uri="{FF2B5EF4-FFF2-40B4-BE49-F238E27FC236}">
                <a16:creationId xmlns:a16="http://schemas.microsoft.com/office/drawing/2014/main" id="{F09B259D-4AF3-404A-85F8-E807294D1F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4BD48F-DE58-4681-B956-7B3B57D9AF5A}"/>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53479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1668082" y="6986623"/>
            <a:ext cx="5640767" cy="1275990"/>
          </a:xfrm>
          <a:prstGeom prst="rect">
            <a:avLst/>
          </a:prstGeom>
        </p:spPr>
        <p:txBody>
          <a:bodyPr vert="horz" wrap="square" lIns="0" tIns="13970" rIns="0" bIns="0" rtlCol="0">
            <a:spAutoFit/>
          </a:bodyPr>
          <a:lstStyle/>
          <a:p>
            <a:pPr marL="12700" algn="just">
              <a:lnSpc>
                <a:spcPct val="100000"/>
              </a:lnSpc>
              <a:spcBef>
                <a:spcPts val="110"/>
              </a:spcBef>
            </a:pPr>
            <a:r>
              <a:rPr lang="en-US" sz="2050" b="1" noProof="0" dirty="0">
                <a:solidFill>
                  <a:srgbClr val="602177"/>
                </a:solidFill>
                <a:latin typeface="Calibri"/>
                <a:cs typeface="Calibri"/>
              </a:rPr>
              <a:t>Beware of messages that require an immediate response or action. There is a good chance that this destination address is a scam, as it does not correspond to the official website address.</a:t>
            </a:r>
            <a:endParaRPr lang="en-US" sz="2050" b="1" noProof="0"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
        <p:nvSpPr>
          <p:cNvPr id="35" name="object 13">
            <a:extLst>
              <a:ext uri="{FF2B5EF4-FFF2-40B4-BE49-F238E27FC236}">
                <a16:creationId xmlns:a16="http://schemas.microsoft.com/office/drawing/2014/main" id="{0707E4A5-CB2E-5BE1-0647-994A7F761F1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6" name="object 15">
            <a:extLst>
              <a:ext uri="{FF2B5EF4-FFF2-40B4-BE49-F238E27FC236}">
                <a16:creationId xmlns:a16="http://schemas.microsoft.com/office/drawing/2014/main" id="{3EF389A4-5716-299E-552C-026248FD12D2}"/>
              </a:ext>
            </a:extLst>
          </p:cNvPr>
          <p:cNvGrpSpPr/>
          <p:nvPr/>
        </p:nvGrpSpPr>
        <p:grpSpPr>
          <a:xfrm>
            <a:off x="717524" y="611775"/>
            <a:ext cx="18580100" cy="436245"/>
            <a:chOff x="717524" y="611775"/>
            <a:chExt cx="18580100" cy="436245"/>
          </a:xfrm>
        </p:grpSpPr>
        <p:sp>
          <p:nvSpPr>
            <p:cNvPr id="37" name="object 16">
              <a:extLst>
                <a:ext uri="{FF2B5EF4-FFF2-40B4-BE49-F238E27FC236}">
                  <a16:creationId xmlns:a16="http://schemas.microsoft.com/office/drawing/2014/main" id="{726C4531-A8D0-0FBE-FF8D-AB3D5828F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8" name="object 17">
              <a:extLst>
                <a:ext uri="{FF2B5EF4-FFF2-40B4-BE49-F238E27FC236}">
                  <a16:creationId xmlns:a16="http://schemas.microsoft.com/office/drawing/2014/main" id="{52373D38-13D7-F0D0-909F-48871C3D91DA}"/>
                </a:ext>
              </a:extLst>
            </p:cNvPr>
            <p:cNvPicPr/>
            <p:nvPr/>
          </p:nvPicPr>
          <p:blipFill>
            <a:blip r:embed="rId2" cstate="print"/>
            <a:stretch>
              <a:fillRect/>
            </a:stretch>
          </p:blipFill>
          <p:spPr>
            <a:xfrm>
              <a:off x="10231913" y="804489"/>
              <a:ext cx="101850" cy="104708"/>
            </a:xfrm>
            <a:prstGeom prst="rect">
              <a:avLst/>
            </a:prstGeom>
          </p:spPr>
        </p:pic>
        <p:sp>
          <p:nvSpPr>
            <p:cNvPr id="39" name="object 18">
              <a:extLst>
                <a:ext uri="{FF2B5EF4-FFF2-40B4-BE49-F238E27FC236}">
                  <a16:creationId xmlns:a16="http://schemas.microsoft.com/office/drawing/2014/main" id="{E1A9DB06-29B8-8B7F-4BDF-DBBF4B3EBE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40" name="object 19">
              <a:extLst>
                <a:ext uri="{FF2B5EF4-FFF2-40B4-BE49-F238E27FC236}">
                  <a16:creationId xmlns:a16="http://schemas.microsoft.com/office/drawing/2014/main" id="{016A48DA-6A3E-3682-F3A2-CE5C7460A46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B15530D7-58E7-193B-91CA-1421FB32953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B30359DD-47A1-3D4D-54A2-53BD1ACE8CAF}"/>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3" name="object 22">
              <a:extLst>
                <a:ext uri="{FF2B5EF4-FFF2-40B4-BE49-F238E27FC236}">
                  <a16:creationId xmlns:a16="http://schemas.microsoft.com/office/drawing/2014/main" id="{22181C3D-9AF4-5D0D-6031-8E021C9198E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4" name="object 23">
              <a:extLst>
                <a:ext uri="{FF2B5EF4-FFF2-40B4-BE49-F238E27FC236}">
                  <a16:creationId xmlns:a16="http://schemas.microsoft.com/office/drawing/2014/main" id="{0691E987-3A4A-4925-927A-6A02B25BA1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5" name="object 24">
              <a:extLst>
                <a:ext uri="{FF2B5EF4-FFF2-40B4-BE49-F238E27FC236}">
                  <a16:creationId xmlns:a16="http://schemas.microsoft.com/office/drawing/2014/main" id="{F061F8C1-F925-A107-1A6B-7181B76A217B}"/>
                </a:ext>
              </a:extLst>
            </p:cNvPr>
            <p:cNvPicPr/>
            <p:nvPr/>
          </p:nvPicPr>
          <p:blipFill>
            <a:blip r:embed="rId3" cstate="print"/>
            <a:stretch>
              <a:fillRect/>
            </a:stretch>
          </p:blipFill>
          <p:spPr>
            <a:xfrm>
              <a:off x="908206" y="665402"/>
              <a:ext cx="90711" cy="160393"/>
            </a:xfrm>
            <a:prstGeom prst="rect">
              <a:avLst/>
            </a:prstGeom>
          </p:spPr>
        </p:pic>
        <p:sp>
          <p:nvSpPr>
            <p:cNvPr id="46" name="object 25">
              <a:extLst>
                <a:ext uri="{FF2B5EF4-FFF2-40B4-BE49-F238E27FC236}">
                  <a16:creationId xmlns:a16="http://schemas.microsoft.com/office/drawing/2014/main" id="{A3C4632F-939F-490D-C0D1-75F8AC1E6F5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8110DB77-C749-4189-2774-0D4BD0A639B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E4CFB20B-3C9A-6431-DF41-5BB52A470F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AB976F07-AA49-A253-516B-EDD789FABEF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3301F333-5613-7A0C-D276-690B5F48D0A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02845191-CB15-D71A-2F14-7EA7B78633D9}"/>
                </a:ext>
              </a:extLst>
            </p:cNvPr>
            <p:cNvPicPr/>
            <p:nvPr/>
          </p:nvPicPr>
          <p:blipFill>
            <a:blip r:embed="rId4" cstate="print"/>
            <a:stretch>
              <a:fillRect/>
            </a:stretch>
          </p:blipFill>
          <p:spPr>
            <a:xfrm>
              <a:off x="10152472" y="665402"/>
              <a:ext cx="90718" cy="160393"/>
            </a:xfrm>
            <a:prstGeom prst="rect">
              <a:avLst/>
            </a:prstGeom>
          </p:spPr>
        </p:pic>
      </p:grpSp>
      <p:sp>
        <p:nvSpPr>
          <p:cNvPr id="52" name="object 77">
            <a:extLst>
              <a:ext uri="{FF2B5EF4-FFF2-40B4-BE49-F238E27FC236}">
                <a16:creationId xmlns:a16="http://schemas.microsoft.com/office/drawing/2014/main" id="{86624AD9-7ABF-FC0A-B0E4-57CD0C44085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34" name="object 12">
            <a:extLst>
              <a:ext uri="{FF2B5EF4-FFF2-40B4-BE49-F238E27FC236}">
                <a16:creationId xmlns:a16="http://schemas.microsoft.com/office/drawing/2014/main" id="{CD98CBA7-E4E1-45DC-A5FA-DCBA18DD5096}"/>
              </a:ext>
            </a:extLst>
          </p:cNvPr>
          <p:cNvSpPr/>
          <p:nvPr/>
        </p:nvSpPr>
        <p:spPr>
          <a:xfrm>
            <a:off x="2499570" y="476504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54" name="object 13">
            <a:extLst>
              <a:ext uri="{FF2B5EF4-FFF2-40B4-BE49-F238E27FC236}">
                <a16:creationId xmlns:a16="http://schemas.microsoft.com/office/drawing/2014/main" id="{E611D857-A7EC-49F0-88DD-22EB36F6F3D7}"/>
              </a:ext>
            </a:extLst>
          </p:cNvPr>
          <p:cNvSpPr txBox="1"/>
          <p:nvPr/>
        </p:nvSpPr>
        <p:spPr>
          <a:xfrm rot="20880000">
            <a:off x="2880559" y="5230376"/>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pic>
        <p:nvPicPr>
          <p:cNvPr id="55" name="Picture 2" descr="Delivery SMS scams arrive in abundance, how to tell – Pickr">
            <a:extLst>
              <a:ext uri="{FF2B5EF4-FFF2-40B4-BE49-F238E27FC236}">
                <a16:creationId xmlns:a16="http://schemas.microsoft.com/office/drawing/2014/main" id="{035A74DD-EAAC-46C7-AC17-46BE4B0038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F4118B0-E3CC-416D-8050-EF9D1731A16D}"/>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lang="en-US" noProof="0" dirty="0"/>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lang="en-US" noProof="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lang="en-US" noProof="0" dirty="0"/>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lang="en-US" noProof="0" dirty="0"/>
          </a:p>
        </p:txBody>
      </p:sp>
      <p:sp>
        <p:nvSpPr>
          <p:cNvPr id="27" name="object 12">
            <a:extLst>
              <a:ext uri="{FF2B5EF4-FFF2-40B4-BE49-F238E27FC236}">
                <a16:creationId xmlns:a16="http://schemas.microsoft.com/office/drawing/2014/main" id="{EB733667-86C3-4266-A72D-06F3F02C8E4A}"/>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30" name="object 13">
            <a:extLst>
              <a:ext uri="{FF2B5EF4-FFF2-40B4-BE49-F238E27FC236}">
                <a16:creationId xmlns:a16="http://schemas.microsoft.com/office/drawing/2014/main" id="{5EE55D1A-1313-4797-854F-3E977FD4A336}"/>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
        <p:nvSpPr>
          <p:cNvPr id="50" name="object 13">
            <a:extLst>
              <a:ext uri="{FF2B5EF4-FFF2-40B4-BE49-F238E27FC236}">
                <a16:creationId xmlns:a16="http://schemas.microsoft.com/office/drawing/2014/main" id="{ACAD9583-1D52-40BE-BE08-9237D35C0197}"/>
              </a:ext>
            </a:extLst>
          </p:cNvPr>
          <p:cNvSpPr txBox="1"/>
          <p:nvPr/>
        </p:nvSpPr>
        <p:spPr>
          <a:xfrm>
            <a:off x="1038494" y="4079089"/>
            <a:ext cx="5640767" cy="1591461"/>
          </a:xfrm>
          <a:prstGeom prst="rect">
            <a:avLst/>
          </a:prstGeom>
        </p:spPr>
        <p:txBody>
          <a:bodyPr vert="horz" wrap="square" lIns="0" tIns="13970" rIns="0" bIns="0" rtlCol="0">
            <a:spAutoFit/>
          </a:bodyPr>
          <a:lstStyle/>
          <a:p>
            <a:pPr marL="12700">
              <a:lnSpc>
                <a:spcPct val="100000"/>
              </a:lnSpc>
              <a:spcBef>
                <a:spcPts val="110"/>
              </a:spcBef>
            </a:pPr>
            <a:r>
              <a:rPr lang="en-US" sz="2050" b="1" noProof="0" dirty="0">
                <a:solidFill>
                  <a:srgbClr val="602177"/>
                </a:solidFill>
                <a:latin typeface="Calibri"/>
                <a:cs typeface="Calibri"/>
              </a:rPr>
              <a:t>There is a good chance that this destination address is a scam. It does not correspond to the official website address, and the "http:" link indicates that the connection is not secure, which should make you suspicious.</a:t>
            </a:r>
            <a:endParaRPr lang="en-US" sz="2050" b="1" noProof="0" dirty="0">
              <a:latin typeface="Calibri"/>
              <a:cs typeface="Calibri"/>
            </a:endParaRPr>
          </a:p>
        </p:txBody>
      </p:sp>
    </p:spTree>
    <p:extLst>
      <p:ext uri="{BB962C8B-B14F-4D97-AF65-F5344CB8AC3E}">
        <p14:creationId xmlns:p14="http://schemas.microsoft.com/office/powerpoint/2010/main" val="1026688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lang="en-US" noProof="0"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3"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lang="en-US" noProof="0"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lang="en-US" noProof="0"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lang="en-US" noProof="0"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lang="en-US" noProof="0"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lang="en-US" noProof="0"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lang="en-US" noProof="0" dirty="0"/>
            </a:p>
          </p:txBody>
        </p:sp>
        <p:pic>
          <p:nvPicPr>
            <p:cNvPr id="11" name="object 11"/>
            <p:cNvPicPr/>
            <p:nvPr/>
          </p:nvPicPr>
          <p:blipFill>
            <a:blip r:embed="rId4"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lang="en-US" noProof="0"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lang="en-US" noProof="0" dirty="0"/>
            </a:p>
          </p:txBody>
        </p:sp>
        <p:pic>
          <p:nvPicPr>
            <p:cNvPr id="14" name="object 14"/>
            <p:cNvPicPr/>
            <p:nvPr/>
          </p:nvPicPr>
          <p:blipFill>
            <a:blip r:embed="rId5" cstate="print"/>
            <a:stretch>
              <a:fillRect/>
            </a:stretch>
          </p:blipFill>
          <p:spPr>
            <a:xfrm>
              <a:off x="5971013" y="7412012"/>
              <a:ext cx="91190" cy="87568"/>
            </a:xfrm>
            <a:prstGeom prst="rect">
              <a:avLst/>
            </a:prstGeom>
          </p:spPr>
        </p:pic>
        <p:pic>
          <p:nvPicPr>
            <p:cNvPr id="15" name="object 15"/>
            <p:cNvPicPr/>
            <p:nvPr/>
          </p:nvPicPr>
          <p:blipFill>
            <a:blip r:embed="rId6" cstate="print"/>
            <a:stretch>
              <a:fillRect/>
            </a:stretch>
          </p:blipFill>
          <p:spPr>
            <a:xfrm>
              <a:off x="6135868" y="7396545"/>
              <a:ext cx="91190" cy="87568"/>
            </a:xfrm>
            <a:prstGeom prst="rect">
              <a:avLst/>
            </a:prstGeom>
          </p:spPr>
        </p:pic>
        <p:pic>
          <p:nvPicPr>
            <p:cNvPr id="16" name="object 16"/>
            <p:cNvPicPr/>
            <p:nvPr/>
          </p:nvPicPr>
          <p:blipFill>
            <a:blip r:embed="rId7" cstate="print"/>
            <a:stretch>
              <a:fillRect/>
            </a:stretch>
          </p:blipFill>
          <p:spPr>
            <a:xfrm>
              <a:off x="6300728" y="7381085"/>
              <a:ext cx="91180" cy="87568"/>
            </a:xfrm>
            <a:prstGeom prst="rect">
              <a:avLst/>
            </a:prstGeom>
          </p:spPr>
        </p:pic>
        <p:pic>
          <p:nvPicPr>
            <p:cNvPr id="17" name="object 17"/>
            <p:cNvPicPr/>
            <p:nvPr/>
          </p:nvPicPr>
          <p:blipFill>
            <a:blip r:embed="rId8" cstate="print"/>
            <a:stretch>
              <a:fillRect/>
            </a:stretch>
          </p:blipFill>
          <p:spPr>
            <a:xfrm>
              <a:off x="6465593" y="7365618"/>
              <a:ext cx="91180" cy="87568"/>
            </a:xfrm>
            <a:prstGeom prst="rect">
              <a:avLst/>
            </a:prstGeom>
          </p:spPr>
        </p:pic>
        <p:pic>
          <p:nvPicPr>
            <p:cNvPr id="18" name="object 18"/>
            <p:cNvPicPr/>
            <p:nvPr/>
          </p:nvPicPr>
          <p:blipFill>
            <a:blip r:embed="rId9"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lang="en-US" sz="1400" b="1" spc="-45" noProof="0" dirty="0">
                <a:solidFill>
                  <a:srgbClr val="4E4E50"/>
                </a:solidFill>
                <a:latin typeface="Lucida Sans"/>
                <a:cs typeface="Lucida Sans"/>
              </a:rPr>
              <a:t>cybersecurity</a:t>
            </a:r>
            <a:endParaRPr lang="en-US" sz="1400" noProof="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lang="en-US" noProof="0" dirty="0"/>
          </a:p>
        </p:txBody>
      </p:sp>
      <p:sp>
        <p:nvSpPr>
          <p:cNvPr id="24" name="object 24"/>
          <p:cNvSpPr txBox="1"/>
          <p:nvPr/>
        </p:nvSpPr>
        <p:spPr>
          <a:xfrm rot="21300000">
            <a:off x="4281022" y="5308431"/>
            <a:ext cx="4360645" cy="854016"/>
          </a:xfrm>
          <a:prstGeom prst="rect">
            <a:avLst/>
          </a:prstGeom>
        </p:spPr>
        <p:txBody>
          <a:bodyPr vert="horz" wrap="square" lIns="0" tIns="0" rIns="0" bIns="0" rtlCol="0">
            <a:spAutoFit/>
          </a:bodyPr>
          <a:lstStyle/>
          <a:p>
            <a:pPr algn="ctr">
              <a:lnSpc>
                <a:spcPts val="3275"/>
              </a:lnSpc>
            </a:pPr>
            <a:r>
              <a:rPr lang="en-US" sz="3350" b="1" spc="-150" noProof="0" dirty="0">
                <a:solidFill>
                  <a:srgbClr val="1D1D1B"/>
                </a:solidFill>
                <a:latin typeface="Calibri"/>
                <a:cs typeface="Calibri"/>
              </a:rPr>
              <a:t>OF CYBER SECURITY WORKERS</a:t>
            </a:r>
            <a:endParaRPr lang="en-US" sz="5025" b="1" spc="-150" baseline="2487" noProof="0"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gn="ctr">
              <a:lnSpc>
                <a:spcPts val="3265"/>
              </a:lnSpc>
            </a:pPr>
            <a:r>
              <a:rPr lang="en-US" sz="5025" b="1" spc="-300" baseline="1658" noProof="0" dirty="0">
                <a:solidFill>
                  <a:srgbClr val="1D1D1B"/>
                </a:solidFill>
                <a:latin typeface="Calibri"/>
                <a:cs typeface="Calibri"/>
              </a:rPr>
              <a:t>ARE UNDER 30</a:t>
            </a:r>
            <a:endParaRPr lang="en-US" sz="5025" b="1" spc="-300" baseline="2487" noProof="0" dirty="0">
              <a:latin typeface="Calibri"/>
              <a:cs typeface="Calibri"/>
            </a:endParaRPr>
          </a:p>
        </p:txBody>
      </p:sp>
      <p:sp>
        <p:nvSpPr>
          <p:cNvPr id="29" name="object 29"/>
          <p:cNvSpPr txBox="1"/>
          <p:nvPr/>
        </p:nvSpPr>
        <p:spPr>
          <a:xfrm rot="21300000">
            <a:off x="4058239" y="7852535"/>
            <a:ext cx="1015629" cy="179536"/>
          </a:xfrm>
          <a:prstGeom prst="rect">
            <a:avLst/>
          </a:prstGeom>
        </p:spPr>
        <p:txBody>
          <a:bodyPr vert="horz" wrap="square" lIns="0" tIns="0" rIns="0" bIns="0" rtlCol="0">
            <a:spAutoFit/>
          </a:bodyPr>
          <a:lstStyle/>
          <a:p>
            <a:pPr>
              <a:lnSpc>
                <a:spcPts val="1415"/>
              </a:lnSpc>
            </a:pPr>
            <a:r>
              <a:rPr lang="en-US" sz="1400" spc="-85" noProof="0" dirty="0">
                <a:solidFill>
                  <a:srgbClr val="4E4E50"/>
                </a:solidFill>
                <a:latin typeface="Lucida Sans"/>
                <a:cs typeface="Lucida Sans"/>
              </a:rPr>
              <a:t>20.451</a:t>
            </a:r>
            <a:r>
              <a:rPr lang="en-US" sz="1400" spc="-70" noProof="0" dirty="0">
                <a:solidFill>
                  <a:srgbClr val="4E4E50"/>
                </a:solidFill>
                <a:latin typeface="Lucida Sans"/>
                <a:cs typeface="Lucida Sans"/>
              </a:rPr>
              <a:t>likes</a:t>
            </a:r>
            <a:endParaRPr lang="en-US" sz="2100" baseline="1984" noProof="0"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lang="en-US" sz="1300" spc="-40" noProof="0" dirty="0">
                <a:solidFill>
                  <a:srgbClr val="A4A6A9"/>
                </a:solidFill>
                <a:latin typeface="Lucida Sans"/>
                <a:cs typeface="Lucida Sans"/>
              </a:rPr>
              <a:t>See </a:t>
            </a:r>
            <a:r>
              <a:rPr lang="en-US" sz="1300" spc="-75" noProof="0" dirty="0">
                <a:solidFill>
                  <a:srgbClr val="A4A6A9"/>
                </a:solidFill>
                <a:latin typeface="Lucida Sans"/>
                <a:cs typeface="Lucida Sans"/>
              </a:rPr>
              <a:t> </a:t>
            </a:r>
            <a:r>
              <a:rPr lang="en-US" sz="1950" spc="-112" baseline="2136" noProof="0" dirty="0">
                <a:solidFill>
                  <a:srgbClr val="A4A6A9"/>
                </a:solidFill>
                <a:latin typeface="Lucida Sans"/>
                <a:cs typeface="Lucida Sans"/>
              </a:rPr>
              <a:t>245</a:t>
            </a:r>
            <a:r>
              <a:rPr lang="en-US" sz="1950" spc="-120" baseline="2136" noProof="0" dirty="0">
                <a:solidFill>
                  <a:srgbClr val="A4A6A9"/>
                </a:solidFill>
                <a:latin typeface="Lucida Sans"/>
                <a:cs typeface="Lucida Sans"/>
              </a:rPr>
              <a:t> </a:t>
            </a:r>
            <a:r>
              <a:rPr lang="en-US" sz="1950" spc="-15" baseline="2136" noProof="0" dirty="0">
                <a:solidFill>
                  <a:srgbClr val="A4A6A9"/>
                </a:solidFill>
                <a:latin typeface="Lucida Sans"/>
                <a:cs typeface="Lucida Sans"/>
              </a:rPr>
              <a:t>comments</a:t>
            </a:r>
            <a:endParaRPr lang="en-US" sz="1950" baseline="2136" noProof="0" dirty="0">
              <a:latin typeface="Lucida Sans"/>
              <a:cs typeface="Lucida Sans"/>
            </a:endParaRPr>
          </a:p>
        </p:txBody>
      </p:sp>
      <p:sp>
        <p:nvSpPr>
          <p:cNvPr id="31" name="object 31"/>
          <p:cNvSpPr txBox="1"/>
          <p:nvPr/>
        </p:nvSpPr>
        <p:spPr>
          <a:xfrm rot="21300000">
            <a:off x="4110358" y="8398238"/>
            <a:ext cx="799728" cy="128240"/>
          </a:xfrm>
          <a:prstGeom prst="rect">
            <a:avLst/>
          </a:prstGeom>
        </p:spPr>
        <p:txBody>
          <a:bodyPr vert="horz" wrap="square" lIns="0" tIns="0" rIns="0" bIns="0" rtlCol="0">
            <a:spAutoFit/>
          </a:bodyPr>
          <a:lstStyle/>
          <a:p>
            <a:pPr>
              <a:lnSpc>
                <a:spcPts val="950"/>
              </a:lnSpc>
            </a:pPr>
            <a:r>
              <a:rPr lang="en-US" sz="950" spc="-70" noProof="0" dirty="0">
                <a:solidFill>
                  <a:srgbClr val="A4A6A9"/>
                </a:solidFill>
                <a:latin typeface="Lucida Sans"/>
                <a:cs typeface="Lucida Sans"/>
              </a:rPr>
              <a:t>2</a:t>
            </a:r>
            <a:r>
              <a:rPr lang="en-US" sz="950" spc="-55" noProof="0" dirty="0">
                <a:solidFill>
                  <a:srgbClr val="A4A6A9"/>
                </a:solidFill>
                <a:latin typeface="Lucida Sans"/>
                <a:cs typeface="Lucida Sans"/>
              </a:rPr>
              <a:t> </a:t>
            </a:r>
            <a:r>
              <a:rPr lang="en-US" sz="950" spc="-10" noProof="0" dirty="0">
                <a:solidFill>
                  <a:srgbClr val="A4A6A9"/>
                </a:solidFill>
                <a:latin typeface="Lucida Sans"/>
                <a:cs typeface="Lucida Sans"/>
              </a:rPr>
              <a:t>DAYS AGO</a:t>
            </a:r>
            <a:endParaRPr lang="en-US" sz="950" noProof="0" dirty="0">
              <a:latin typeface="Lucida Sans"/>
              <a:cs typeface="Lucida Sans"/>
            </a:endParaRPr>
          </a:p>
        </p:txBody>
      </p:sp>
      <p:pic>
        <p:nvPicPr>
          <p:cNvPr id="33" name="object 33"/>
          <p:cNvPicPr/>
          <p:nvPr/>
        </p:nvPicPr>
        <p:blipFill>
          <a:blip r:embed="rId10"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lang="en-US" noProof="0"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lang="en-US" noProof="0"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lang="en-US" noProof="0"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lang="en-US" noProof="0"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lang="en-US" noProof="0"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lang="en-US" noProof="0" dirty="0"/>
          </a:p>
        </p:txBody>
      </p:sp>
      <p:pic>
        <p:nvPicPr>
          <p:cNvPr id="40" name="object 40"/>
          <p:cNvPicPr/>
          <p:nvPr/>
        </p:nvPicPr>
        <p:blipFill>
          <a:blip r:embed="rId11" cstate="print"/>
          <a:stretch>
            <a:fillRect/>
          </a:stretch>
        </p:blipFill>
        <p:spPr>
          <a:xfrm>
            <a:off x="16663225" y="2956810"/>
            <a:ext cx="65726" cy="63627"/>
          </a:xfrm>
          <a:prstGeom prst="rect">
            <a:avLst/>
          </a:prstGeom>
        </p:spPr>
      </p:pic>
      <p:pic>
        <p:nvPicPr>
          <p:cNvPr id="41" name="object 41"/>
          <p:cNvPicPr/>
          <p:nvPr/>
        </p:nvPicPr>
        <p:blipFill>
          <a:blip r:embed="rId12" cstate="print"/>
          <a:stretch>
            <a:fillRect/>
          </a:stretch>
        </p:blipFill>
        <p:spPr>
          <a:xfrm>
            <a:off x="16778767" y="2985667"/>
            <a:ext cx="65723" cy="63625"/>
          </a:xfrm>
          <a:prstGeom prst="rect">
            <a:avLst/>
          </a:prstGeom>
        </p:spPr>
      </p:pic>
      <p:pic>
        <p:nvPicPr>
          <p:cNvPr id="42" name="object 42"/>
          <p:cNvPicPr/>
          <p:nvPr/>
        </p:nvPicPr>
        <p:blipFill>
          <a:blip r:embed="rId13"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lang="en-US" noProof="0" dirty="0"/>
          </a:p>
        </p:txBody>
      </p:sp>
      <p:pic>
        <p:nvPicPr>
          <p:cNvPr id="44" name="object 44"/>
          <p:cNvPicPr/>
          <p:nvPr/>
        </p:nvPicPr>
        <p:blipFill>
          <a:blip r:embed="rId14" cstate="print"/>
          <a:stretch>
            <a:fillRect/>
          </a:stretch>
        </p:blipFill>
        <p:spPr>
          <a:xfrm>
            <a:off x="11399104" y="9332508"/>
            <a:ext cx="128588" cy="124469"/>
          </a:xfrm>
          <a:prstGeom prst="rect">
            <a:avLst/>
          </a:prstGeom>
        </p:spPr>
      </p:pic>
      <p:pic>
        <p:nvPicPr>
          <p:cNvPr id="45" name="object 45"/>
          <p:cNvPicPr/>
          <p:nvPr/>
        </p:nvPicPr>
        <p:blipFill>
          <a:blip r:embed="rId15" cstate="print"/>
          <a:stretch>
            <a:fillRect/>
          </a:stretch>
        </p:blipFill>
        <p:spPr>
          <a:xfrm>
            <a:off x="11625179" y="9388966"/>
            <a:ext cx="128598" cy="124471"/>
          </a:xfrm>
          <a:prstGeom prst="rect">
            <a:avLst/>
          </a:prstGeom>
        </p:spPr>
      </p:pic>
      <p:pic>
        <p:nvPicPr>
          <p:cNvPr id="46" name="object 46"/>
          <p:cNvPicPr/>
          <p:nvPr/>
        </p:nvPicPr>
        <p:blipFill>
          <a:blip r:embed="rId14" cstate="print"/>
          <a:stretch>
            <a:fillRect/>
          </a:stretch>
        </p:blipFill>
        <p:spPr>
          <a:xfrm>
            <a:off x="11851264" y="9445422"/>
            <a:ext cx="128588" cy="124469"/>
          </a:xfrm>
          <a:prstGeom prst="rect">
            <a:avLst/>
          </a:prstGeom>
        </p:spPr>
      </p:pic>
      <p:pic>
        <p:nvPicPr>
          <p:cNvPr id="47" name="object 47"/>
          <p:cNvPicPr/>
          <p:nvPr/>
        </p:nvPicPr>
        <p:blipFill>
          <a:blip r:embed="rId16" cstate="print"/>
          <a:stretch>
            <a:fillRect/>
          </a:stretch>
        </p:blipFill>
        <p:spPr>
          <a:xfrm>
            <a:off x="12077355" y="9501883"/>
            <a:ext cx="128592" cy="124469"/>
          </a:xfrm>
          <a:prstGeom prst="rect">
            <a:avLst/>
          </a:prstGeom>
        </p:spPr>
      </p:pic>
      <p:pic>
        <p:nvPicPr>
          <p:cNvPr id="48" name="object 48"/>
          <p:cNvPicPr/>
          <p:nvPr/>
        </p:nvPicPr>
        <p:blipFill>
          <a:blip r:embed="rId17"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lang="en-US" sz="2000" b="1" spc="-75" noProof="0" dirty="0">
                <a:solidFill>
                  <a:srgbClr val="4E4E50"/>
                </a:solidFill>
                <a:latin typeface="Lucida Sans"/>
                <a:cs typeface="Lucida Sans"/>
              </a:rPr>
              <a:t>cybersecurity</a:t>
            </a:r>
            <a:endParaRPr lang="en-US" sz="2000" noProof="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en-US" sz="33350" spc="-5000" noProof="0" dirty="0">
                <a:solidFill>
                  <a:srgbClr val="FFFFFF"/>
                </a:solidFill>
                <a:effectLst>
                  <a:outerShdw blurRad="38100" dist="38100" dir="2700000" algn="tl">
                    <a:srgbClr val="000000">
                      <a:alpha val="43137"/>
                    </a:srgbClr>
                  </a:outerShdw>
                </a:effectLst>
                <a:latin typeface="Calibri"/>
                <a:cs typeface="Calibri"/>
              </a:rPr>
              <a:t>47</a:t>
            </a:r>
            <a:r>
              <a:rPr lang="en-US" sz="16600" spc="-5000" noProof="0" dirty="0">
                <a:solidFill>
                  <a:srgbClr val="FFFFFF"/>
                </a:solidFill>
                <a:effectLst>
                  <a:outerShdw blurRad="38100" dist="38100" dir="2700000" algn="tl">
                    <a:srgbClr val="000000">
                      <a:alpha val="43137"/>
                    </a:srgbClr>
                  </a:outerShdw>
                </a:effectLst>
                <a:latin typeface="Calibri"/>
                <a:cs typeface="Calibri"/>
              </a:rPr>
              <a:t>%</a:t>
            </a:r>
            <a:endParaRPr lang="en-US" sz="8800" spc="-5000" noProof="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lang="en-US" noProof="0"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gn="ctr">
              <a:lnSpc>
                <a:spcPts val="4545"/>
              </a:lnSpc>
            </a:pPr>
            <a:r>
              <a:rPr lang="en-US" sz="4750" b="1" spc="-300" noProof="0" dirty="0">
                <a:solidFill>
                  <a:srgbClr val="1D1D1B"/>
                </a:solidFill>
                <a:latin typeface="Calibri"/>
                <a:cs typeface="Calibri"/>
              </a:rPr>
              <a:t>OF NEW</a:t>
            </a:r>
            <a:endParaRPr lang="en-US" sz="4750" b="1" spc="-300" noProof="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en-US" sz="4750" b="1" spc="-300" noProof="0" dirty="0">
                <a:solidFill>
                  <a:srgbClr val="1D1D1B"/>
                </a:solidFill>
                <a:latin typeface="Calibri"/>
                <a:cs typeface="Calibri"/>
              </a:rPr>
              <a:t>ENTRANTS</a:t>
            </a:r>
            <a:endParaRPr lang="en-US" sz="4750" b="1" spc="-300" noProof="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gn="ctr">
              <a:lnSpc>
                <a:spcPts val="4545"/>
              </a:lnSpc>
            </a:pPr>
            <a:r>
              <a:rPr lang="en-US" sz="4750" b="1" spc="-300" noProof="0" dirty="0">
                <a:solidFill>
                  <a:srgbClr val="1D1D1B"/>
                </a:solidFill>
                <a:latin typeface="Calibri"/>
                <a:cs typeface="Calibri"/>
              </a:rPr>
              <a:t>ARE UNDER 30</a:t>
            </a:r>
            <a:endParaRPr lang="en-US" sz="4750" b="1" spc="-300" noProof="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lang="en-US" sz="2000" spc="-130" noProof="0" dirty="0">
                <a:solidFill>
                  <a:srgbClr val="4E4E50"/>
                </a:solidFill>
                <a:latin typeface="Lucida Sans"/>
                <a:cs typeface="Lucida Sans"/>
              </a:rPr>
              <a:t>22.025</a:t>
            </a:r>
            <a:r>
              <a:rPr lang="en-US" sz="2000" spc="-105" noProof="0" dirty="0">
                <a:solidFill>
                  <a:srgbClr val="4E4E50"/>
                </a:solidFill>
                <a:latin typeface="Lucida Sans"/>
                <a:cs typeface="Lucida Sans"/>
              </a:rPr>
              <a:t> </a:t>
            </a:r>
            <a:r>
              <a:rPr lang="en-US" sz="2000" spc="-35" noProof="0" dirty="0">
                <a:solidFill>
                  <a:srgbClr val="4E4E50"/>
                </a:solidFill>
                <a:latin typeface="Lucida Sans"/>
                <a:cs typeface="Lucida Sans"/>
              </a:rPr>
              <a:t>likes</a:t>
            </a:r>
            <a:endParaRPr lang="en-US" sz="2000" noProof="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lang="en-US" sz="1850" spc="-65" noProof="0" dirty="0">
                <a:solidFill>
                  <a:srgbClr val="A4A6A9"/>
                </a:solidFill>
                <a:latin typeface="Lucida Sans"/>
                <a:cs typeface="Lucida Sans"/>
              </a:rPr>
              <a:t>See</a:t>
            </a:r>
            <a:r>
              <a:rPr lang="en-US" sz="1850" spc="-90" noProof="0" dirty="0">
                <a:solidFill>
                  <a:srgbClr val="A4A6A9"/>
                </a:solidFill>
                <a:latin typeface="Lucida Sans"/>
                <a:cs typeface="Lucida Sans"/>
              </a:rPr>
              <a:t> </a:t>
            </a:r>
            <a:r>
              <a:rPr lang="en-US" sz="1850" spc="-125" noProof="0" dirty="0">
                <a:solidFill>
                  <a:srgbClr val="A4A6A9"/>
                </a:solidFill>
                <a:latin typeface="Lucida Sans"/>
                <a:cs typeface="Lucida Sans"/>
              </a:rPr>
              <a:t>245</a:t>
            </a:r>
            <a:r>
              <a:rPr lang="en-US" sz="1850" spc="-85" noProof="0" dirty="0">
                <a:solidFill>
                  <a:srgbClr val="A4A6A9"/>
                </a:solidFill>
                <a:latin typeface="Lucida Sans"/>
                <a:cs typeface="Lucida Sans"/>
              </a:rPr>
              <a:t> </a:t>
            </a:r>
            <a:r>
              <a:rPr lang="en-US" sz="1850" spc="-25" noProof="0" dirty="0">
                <a:solidFill>
                  <a:srgbClr val="A4A6A9"/>
                </a:solidFill>
                <a:latin typeface="Lucida Sans"/>
                <a:cs typeface="Lucida Sans"/>
              </a:rPr>
              <a:t>comments</a:t>
            </a:r>
            <a:endParaRPr lang="en-US" sz="1850" noProof="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lang="en-US" sz="1300" spc="-75" noProof="0" dirty="0">
                <a:solidFill>
                  <a:srgbClr val="A4A6A9"/>
                </a:solidFill>
                <a:latin typeface="Lucida Sans"/>
                <a:cs typeface="Lucida Sans"/>
              </a:rPr>
              <a:t>2</a:t>
            </a:r>
            <a:r>
              <a:rPr lang="en-US" sz="1300" spc="-65" noProof="0" dirty="0">
                <a:solidFill>
                  <a:srgbClr val="A4A6A9"/>
                </a:solidFill>
                <a:latin typeface="Lucida Sans"/>
                <a:cs typeface="Lucida Sans"/>
              </a:rPr>
              <a:t> </a:t>
            </a:r>
            <a:r>
              <a:rPr lang="en-US" sz="1300" spc="-10" noProof="0" dirty="0">
                <a:solidFill>
                  <a:srgbClr val="A4A6A9"/>
                </a:solidFill>
                <a:latin typeface="Lucida Sans"/>
                <a:cs typeface="Lucida Sans"/>
              </a:rPr>
              <a:t>DAYS AGO</a:t>
            </a:r>
            <a:endParaRPr lang="en-US" sz="1300" noProof="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98843" y="2129617"/>
            <a:ext cx="4474956" cy="3517900"/>
          </a:xfrm>
          <a:prstGeom prst="rect">
            <a:avLst/>
          </a:prstGeom>
        </p:spPr>
        <p:txBody>
          <a:bodyPr vert="horz" wrap="square" lIns="0" tIns="0" rIns="0" bIns="0" rtlCol="0">
            <a:spAutoFit/>
          </a:bodyPr>
          <a:lstStyle/>
          <a:p>
            <a:pPr>
              <a:lnSpc>
                <a:spcPts val="27700"/>
              </a:lnSpc>
            </a:pPr>
            <a:r>
              <a:rPr lang="en-US" sz="23700" spc="-3345" noProof="0" dirty="0">
                <a:solidFill>
                  <a:srgbClr val="FFFFFF"/>
                </a:solidFill>
                <a:effectLst>
                  <a:outerShdw blurRad="38100" dist="38100" dir="2700000" algn="tl">
                    <a:srgbClr val="000000">
                      <a:alpha val="43137"/>
                    </a:srgbClr>
                  </a:outerShdw>
                </a:effectLst>
                <a:latin typeface="Calibri"/>
                <a:cs typeface="Calibri"/>
              </a:rPr>
              <a:t>24</a:t>
            </a:r>
            <a:endParaRPr lang="en-US" sz="23700" noProof="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lang="en-US" sz="13000" spc="-2350" noProof="0" dirty="0">
                <a:solidFill>
                  <a:srgbClr val="FFFFFF"/>
                </a:solidFill>
                <a:effectLst>
                  <a:outerShdw blurRad="38100" dist="38100" dir="2700000" algn="tl">
                    <a:srgbClr val="000000">
                      <a:alpha val="43137"/>
                    </a:srgbClr>
                  </a:outerShdw>
                </a:effectLst>
                <a:latin typeface="Calibri"/>
                <a:cs typeface="Calibri"/>
              </a:rPr>
              <a:t>%</a:t>
            </a:r>
            <a:endParaRPr lang="en-US" sz="13000" noProof="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12">
            <a:extLst>
              <a:ext uri="{FF2B5EF4-FFF2-40B4-BE49-F238E27FC236}">
                <a16:creationId xmlns:a16="http://schemas.microsoft.com/office/drawing/2014/main" id="{0495FEE8-73C8-4EF0-A3B0-9C7BC32F8431}"/>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23" name="object 13">
            <a:extLst>
              <a:ext uri="{FF2B5EF4-FFF2-40B4-BE49-F238E27FC236}">
                <a16:creationId xmlns:a16="http://schemas.microsoft.com/office/drawing/2014/main" id="{E67E9E1B-BD98-4F96-9A82-5965DCCD912F}"/>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
        <p:nvSpPr>
          <p:cNvPr id="25" name="object 11">
            <a:extLst>
              <a:ext uri="{FF2B5EF4-FFF2-40B4-BE49-F238E27FC236}">
                <a16:creationId xmlns:a16="http://schemas.microsoft.com/office/drawing/2014/main" id="{3011194A-0788-4C35-891D-12C1FE862E77}"/>
              </a:ext>
            </a:extLst>
          </p:cNvPr>
          <p:cNvSpPr txBox="1"/>
          <p:nvPr/>
        </p:nvSpPr>
        <p:spPr>
          <a:xfrm>
            <a:off x="1634285" y="4024870"/>
            <a:ext cx="4810125" cy="2286010"/>
          </a:xfrm>
          <a:prstGeom prst="rect">
            <a:avLst/>
          </a:prstGeom>
        </p:spPr>
        <p:txBody>
          <a:bodyPr vert="horz" wrap="square" lIns="0" tIns="1905" rIns="0" bIns="0" rtlCol="0">
            <a:spAutoFit/>
          </a:bodyPr>
          <a:lstStyle/>
          <a:p>
            <a:pPr marL="12700" marR="5080" algn="just">
              <a:lnSpc>
                <a:spcPct val="103899"/>
              </a:lnSpc>
              <a:spcBef>
                <a:spcPts val="15"/>
              </a:spcBef>
            </a:pPr>
            <a:r>
              <a:rPr lang="en-US" sz="2050" b="1" noProof="0" dirty="0">
                <a:solidFill>
                  <a:srgbClr val="602177"/>
                </a:solidFill>
                <a:latin typeface="Calibri"/>
                <a:cs typeface="Calibri"/>
              </a:rPr>
              <a:t>The email address sending the email does not correspond to the official website address. Beware of messages that require an immediate response or action. Also, be careful with e-mails offering money or goods. When it is too good to be true, it because it is! </a:t>
            </a:r>
            <a:endParaRPr lang="en-US" sz="2050" b="1" noProof="0" dirty="0">
              <a:latin typeface="Calibri"/>
              <a:cs typeface="Calibri"/>
            </a:endParaRPr>
          </a:p>
        </p:txBody>
      </p:sp>
    </p:spTree>
    <p:extLst>
      <p:ext uri="{BB962C8B-B14F-4D97-AF65-F5344CB8AC3E}">
        <p14:creationId xmlns:p14="http://schemas.microsoft.com/office/powerpoint/2010/main" val="1857017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lang="en-US" noProof="0" dirty="0"/>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lang="en-US" noProof="0" dirty="0"/>
            </a:p>
          </p:txBody>
        </p:sp>
        <p:sp>
          <p:nvSpPr>
            <p:cNvPr id="52" name="object 6">
              <a:extLst>
                <a:ext uri="{FF2B5EF4-FFF2-40B4-BE49-F238E27FC236}">
                  <a16:creationId xmlns:a16="http://schemas.microsoft.com/office/drawing/2014/main" id="{17621A20-D006-CFF4-4A2C-8ECE6084683D}"/>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lang="en-US" noProof="0" dirty="0"/>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US" sz="3300" b="1" noProof="0" dirty="0">
                <a:solidFill>
                  <a:srgbClr val="231F20"/>
                </a:solidFill>
                <a:latin typeface="Arial"/>
                <a:cs typeface="Arial"/>
              </a:rPr>
              <a:t>Microsoft</a:t>
            </a:r>
            <a:r>
              <a:rPr lang="en-US" sz="3300" b="1" spc="-145" noProof="0" dirty="0">
                <a:solidFill>
                  <a:srgbClr val="231F20"/>
                </a:solidFill>
                <a:latin typeface="Arial"/>
                <a:cs typeface="Arial"/>
              </a:rPr>
              <a:t> </a:t>
            </a:r>
            <a:r>
              <a:rPr lang="en-US" sz="3300" b="1" noProof="0" dirty="0">
                <a:solidFill>
                  <a:srgbClr val="231F20"/>
                </a:solidFill>
                <a:latin typeface="Arial"/>
                <a:cs typeface="Arial"/>
              </a:rPr>
              <a:t>offers you an XBOX</a:t>
            </a:r>
            <a:r>
              <a:rPr lang="en-US" sz="3300" b="1" spc="-90" noProof="0" dirty="0">
                <a:solidFill>
                  <a:srgbClr val="231F20"/>
                </a:solidFill>
                <a:latin typeface="Arial"/>
                <a:cs typeface="Arial"/>
              </a:rPr>
              <a:t> </a:t>
            </a:r>
            <a:r>
              <a:rPr lang="en-US" sz="3300" b="1" noProof="0" dirty="0">
                <a:solidFill>
                  <a:srgbClr val="231F20"/>
                </a:solidFill>
                <a:latin typeface="Arial"/>
                <a:cs typeface="Arial"/>
              </a:rPr>
              <a:t>One.</a:t>
            </a:r>
            <a:r>
              <a:rPr lang="en-US" sz="3300" b="1" spc="-90" noProof="0" dirty="0">
                <a:solidFill>
                  <a:srgbClr val="231F20"/>
                </a:solidFill>
                <a:latin typeface="Arial"/>
                <a:cs typeface="Arial"/>
              </a:rPr>
              <a:t> </a:t>
            </a:r>
            <a:r>
              <a:rPr lang="en-US" sz="3300" noProof="0" dirty="0">
                <a:solidFill>
                  <a:srgbClr val="231F20"/>
                </a:solidFill>
                <a:latin typeface="Arial"/>
                <a:cs typeface="Arial"/>
              </a:rPr>
              <a:t>Congratulations, you’ve won!</a:t>
            </a:r>
            <a:r>
              <a:rPr lang="en-US" sz="3300" spc="-70" noProof="0" dirty="0">
                <a:solidFill>
                  <a:srgbClr val="231F20"/>
                </a:solidFill>
                <a:latin typeface="Arial"/>
                <a:cs typeface="Arial"/>
              </a:rPr>
              <a:t> </a:t>
            </a:r>
            <a:r>
              <a:rPr lang="en-US" sz="3300" spc="-10" noProof="0" dirty="0">
                <a:solidFill>
                  <a:srgbClr val="231F20"/>
                </a:solidFill>
                <a:latin typeface="Arial"/>
                <a:cs typeface="Arial"/>
              </a:rPr>
              <a:t>Get your </a:t>
            </a:r>
            <a:r>
              <a:rPr lang="en-US" sz="3300" noProof="0" dirty="0">
                <a:solidFill>
                  <a:srgbClr val="231F20"/>
                </a:solidFill>
                <a:latin typeface="Arial"/>
                <a:cs typeface="Arial"/>
              </a:rPr>
              <a:t>console</a:t>
            </a:r>
            <a:r>
              <a:rPr lang="en-US" sz="3300" spc="-65" noProof="0" dirty="0">
                <a:solidFill>
                  <a:srgbClr val="231F20"/>
                </a:solidFill>
                <a:latin typeface="Arial"/>
                <a:cs typeface="Arial"/>
              </a:rPr>
              <a:t>:</a:t>
            </a:r>
            <a:r>
              <a:rPr lang="en-US" sz="3300" spc="-70" noProof="0" dirty="0">
                <a:solidFill>
                  <a:srgbClr val="231F20"/>
                </a:solidFill>
                <a:latin typeface="Arial"/>
                <a:cs typeface="Arial"/>
              </a:rPr>
              <a:t> </a:t>
            </a:r>
            <a:r>
              <a:rPr lang="en-US" sz="3300" spc="-10" noProof="0" dirty="0">
                <a:solidFill>
                  <a:srgbClr val="3DAAF9"/>
                </a:solidFill>
                <a:uFill>
                  <a:solidFill>
                    <a:srgbClr val="3DAAF9"/>
                  </a:solidFill>
                </a:uFill>
                <a:latin typeface="Arial"/>
                <a:cs typeface="Arial"/>
              </a:rPr>
              <a:t>https://www.</a:t>
            </a:r>
            <a:r>
              <a:rPr lang="en-US" sz="3300" spc="-10" noProof="0" dirty="0">
                <a:solidFill>
                  <a:srgbClr val="3DAAF9"/>
                </a:solidFill>
                <a:latin typeface="Arial"/>
                <a:cs typeface="Arial"/>
              </a:rPr>
              <a:t> micrọsoft.com/</a:t>
            </a:r>
            <a:endParaRPr lang="en-US" sz="3300" noProof="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lang="en-US" noProof="0" dirty="0"/>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lang="en-US" noProof="0" dirty="0"/>
            </a:p>
          </p:txBody>
        </p:sp>
      </p:gr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7" name="object 14">
            <a:extLst>
              <a:ext uri="{FF2B5EF4-FFF2-40B4-BE49-F238E27FC236}">
                <a16:creationId xmlns:a16="http://schemas.microsoft.com/office/drawing/2014/main" id="{D4C362D9-7C07-4E57-B18A-0901575BE1BF}"/>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lang="en-US" sz="2050" b="1" spc="80" noProof="0" dirty="0">
                <a:solidFill>
                  <a:srgbClr val="602177"/>
                </a:solidFill>
                <a:latin typeface="Calibri"/>
                <a:cs typeface="Calibri"/>
              </a:rPr>
              <a:t>The destination domain name is not exactly the same as the to the official website address.</a:t>
            </a:r>
            <a:endParaRPr lang="en-US" sz="2050" b="1" noProof="0" dirty="0">
              <a:latin typeface="Calibri"/>
              <a:cs typeface="Calibri"/>
            </a:endParaRPr>
          </a:p>
        </p:txBody>
      </p:sp>
      <p:sp>
        <p:nvSpPr>
          <p:cNvPr id="59" name="object 15">
            <a:extLst>
              <a:ext uri="{FF2B5EF4-FFF2-40B4-BE49-F238E27FC236}">
                <a16:creationId xmlns:a16="http://schemas.microsoft.com/office/drawing/2014/main" id="{EC7111B0-FA70-4295-BF36-01CB656D3577}"/>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lang="en-US" sz="2050" b="1" noProof="0" dirty="0">
                <a:solidFill>
                  <a:srgbClr val="602177"/>
                </a:solidFill>
                <a:latin typeface="Calibri"/>
                <a:cs typeface="Calibri"/>
              </a:rPr>
              <a:t>Attention: a small dot appears below the first "o" in the word </a:t>
            </a:r>
            <a:r>
              <a:rPr lang="en-US" sz="2050" b="1" noProof="0" dirty="0" err="1">
                <a:solidFill>
                  <a:srgbClr val="602177"/>
                </a:solidFill>
                <a:latin typeface="Calibri"/>
                <a:cs typeface="Calibri"/>
              </a:rPr>
              <a:t>microsoft</a:t>
            </a:r>
            <a:r>
              <a:rPr lang="en-US" sz="2050" b="1" noProof="0" dirty="0">
                <a:solidFill>
                  <a:srgbClr val="602177"/>
                </a:solidFill>
                <a:latin typeface="Calibri"/>
                <a:cs typeface="Calibri"/>
              </a:rPr>
              <a:t>.</a:t>
            </a:r>
            <a:endParaRPr lang="en-US" sz="2050" b="1" noProof="0" dirty="0">
              <a:latin typeface="Calibri"/>
              <a:cs typeface="Calibri"/>
            </a:endParaRPr>
          </a:p>
        </p:txBody>
      </p:sp>
      <p:sp>
        <p:nvSpPr>
          <p:cNvPr id="60" name="object 16">
            <a:extLst>
              <a:ext uri="{FF2B5EF4-FFF2-40B4-BE49-F238E27FC236}">
                <a16:creationId xmlns:a16="http://schemas.microsoft.com/office/drawing/2014/main" id="{DE915157-D4E1-42F6-B59B-A5AB2A179BF9}"/>
              </a:ext>
            </a:extLst>
          </p:cNvPr>
          <p:cNvSpPr txBox="1"/>
          <p:nvPr/>
        </p:nvSpPr>
        <p:spPr>
          <a:xfrm>
            <a:off x="10596054" y="7823256"/>
            <a:ext cx="5094796" cy="1301703"/>
          </a:xfrm>
          <a:prstGeom prst="rect">
            <a:avLst/>
          </a:prstGeom>
        </p:spPr>
        <p:txBody>
          <a:bodyPr vert="horz" wrap="square" lIns="0" tIns="1905" rIns="0" bIns="0" rtlCol="0">
            <a:spAutoFit/>
          </a:bodyPr>
          <a:lstStyle/>
          <a:p>
            <a:pPr marL="12700" marR="5080">
              <a:lnSpc>
                <a:spcPct val="103899"/>
              </a:lnSpc>
              <a:spcBef>
                <a:spcPts val="15"/>
              </a:spcBef>
            </a:pPr>
            <a:r>
              <a:rPr lang="en-US" sz="2050" b="1" spc="65" noProof="0" dirty="0">
                <a:solidFill>
                  <a:srgbClr val="602177"/>
                </a:solidFill>
                <a:latin typeface="Calibri"/>
                <a:cs typeface="Calibri"/>
              </a:rPr>
              <a:t>This type of scam is called </a:t>
            </a:r>
            <a:r>
              <a:rPr lang="en-US" sz="2050" b="1" spc="65" noProof="0" dirty="0" err="1">
                <a:solidFill>
                  <a:srgbClr val="602177"/>
                </a:solidFill>
                <a:latin typeface="Calibri"/>
                <a:cs typeface="Calibri"/>
              </a:rPr>
              <a:t>typosquatting</a:t>
            </a:r>
            <a:r>
              <a:rPr lang="en-US" sz="2050" b="1" spc="65" noProof="0" dirty="0">
                <a:solidFill>
                  <a:srgbClr val="602177"/>
                </a:solidFill>
                <a:latin typeface="Calibri"/>
                <a:cs typeface="Calibri"/>
              </a:rPr>
              <a:t>, i.e., using a letter that is graphically close to another one to make people think they are on an official website</a:t>
            </a:r>
            <a:r>
              <a:rPr lang="en-US" sz="2050" b="1" spc="40" noProof="0" dirty="0">
                <a:solidFill>
                  <a:srgbClr val="602177"/>
                </a:solidFill>
                <a:latin typeface="Calibri"/>
                <a:cs typeface="Calibri"/>
              </a:rPr>
              <a:t>.</a:t>
            </a:r>
            <a:endParaRPr lang="en-US" sz="2050" b="1" noProof="0" dirty="0">
              <a:latin typeface="Calibri"/>
              <a:cs typeface="Calibri"/>
            </a:endParaRPr>
          </a:p>
        </p:txBody>
      </p:sp>
      <p:grpSp>
        <p:nvGrpSpPr>
          <p:cNvPr id="2" name="object 3">
            <a:extLst>
              <a:ext uri="{FF2B5EF4-FFF2-40B4-BE49-F238E27FC236}">
                <a16:creationId xmlns:a16="http://schemas.microsoft.com/office/drawing/2014/main" id="{492969E8-3C8C-DC0D-F4C9-C55DCC5C70D6}"/>
              </a:ext>
            </a:extLst>
          </p:cNvPr>
          <p:cNvGrpSpPr/>
          <p:nvPr/>
        </p:nvGrpSpPr>
        <p:grpSpPr>
          <a:xfrm>
            <a:off x="8439198" y="3901368"/>
            <a:ext cx="6155690" cy="3343910"/>
            <a:chOff x="8439198" y="3901368"/>
            <a:chExt cx="6155690" cy="3343910"/>
          </a:xfrm>
        </p:grpSpPr>
        <p:sp>
          <p:nvSpPr>
            <p:cNvPr id="3" name="object 4">
              <a:extLst>
                <a:ext uri="{FF2B5EF4-FFF2-40B4-BE49-F238E27FC236}">
                  <a16:creationId xmlns:a16="http://schemas.microsoft.com/office/drawing/2014/main" id="{FB0BF72A-C6AF-D627-473D-94D9FD21B8EC}"/>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C4DBE517-544E-658F-5E55-9D0F625F3263}"/>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lang="en-US" noProof="0" dirty="0"/>
            </a:p>
          </p:txBody>
        </p:sp>
        <p:sp>
          <p:nvSpPr>
            <p:cNvPr id="5" name="object 6">
              <a:extLst>
                <a:ext uri="{FF2B5EF4-FFF2-40B4-BE49-F238E27FC236}">
                  <a16:creationId xmlns:a16="http://schemas.microsoft.com/office/drawing/2014/main" id="{4DD781AB-66C8-8654-BB19-4EFB964CCDF4}"/>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lang="en-US" noProof="0" dirty="0"/>
            </a:p>
          </p:txBody>
        </p:sp>
      </p:grpSp>
      <p:sp>
        <p:nvSpPr>
          <p:cNvPr id="6" name="object 7">
            <a:extLst>
              <a:ext uri="{FF2B5EF4-FFF2-40B4-BE49-F238E27FC236}">
                <a16:creationId xmlns:a16="http://schemas.microsoft.com/office/drawing/2014/main" id="{907D47AB-5090-9154-EB31-69C7791513E4}"/>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US" sz="3300" b="1" noProof="0" dirty="0">
                <a:solidFill>
                  <a:srgbClr val="231F20"/>
                </a:solidFill>
                <a:latin typeface="Arial"/>
                <a:cs typeface="Arial"/>
              </a:rPr>
              <a:t>Microsoft</a:t>
            </a:r>
            <a:r>
              <a:rPr lang="en-US" sz="3300" b="1" spc="-145" noProof="0" dirty="0">
                <a:solidFill>
                  <a:srgbClr val="231F20"/>
                </a:solidFill>
                <a:latin typeface="Arial"/>
                <a:cs typeface="Arial"/>
              </a:rPr>
              <a:t> </a:t>
            </a:r>
            <a:r>
              <a:rPr lang="en-US" sz="3300" b="1" noProof="0" dirty="0">
                <a:solidFill>
                  <a:srgbClr val="231F20"/>
                </a:solidFill>
                <a:latin typeface="Arial"/>
                <a:cs typeface="Arial"/>
              </a:rPr>
              <a:t>offers you an XBOX</a:t>
            </a:r>
            <a:r>
              <a:rPr lang="en-US" sz="3300" b="1" spc="-90" noProof="0" dirty="0">
                <a:solidFill>
                  <a:srgbClr val="231F20"/>
                </a:solidFill>
                <a:latin typeface="Arial"/>
                <a:cs typeface="Arial"/>
              </a:rPr>
              <a:t> </a:t>
            </a:r>
            <a:r>
              <a:rPr lang="en-US" sz="3300" b="1" noProof="0" dirty="0">
                <a:solidFill>
                  <a:srgbClr val="231F20"/>
                </a:solidFill>
                <a:latin typeface="Arial"/>
                <a:cs typeface="Arial"/>
              </a:rPr>
              <a:t>One.</a:t>
            </a:r>
            <a:r>
              <a:rPr lang="en-US" sz="3300" b="1" spc="-90" noProof="0" dirty="0">
                <a:solidFill>
                  <a:srgbClr val="231F20"/>
                </a:solidFill>
                <a:latin typeface="Arial"/>
                <a:cs typeface="Arial"/>
              </a:rPr>
              <a:t> </a:t>
            </a:r>
            <a:r>
              <a:rPr lang="en-US" sz="3300" noProof="0" dirty="0">
                <a:solidFill>
                  <a:srgbClr val="231F20"/>
                </a:solidFill>
                <a:latin typeface="Arial"/>
                <a:cs typeface="Arial"/>
              </a:rPr>
              <a:t>Congratulations, you’ve won!</a:t>
            </a:r>
            <a:r>
              <a:rPr lang="en-US" sz="3300" spc="-70" noProof="0" dirty="0">
                <a:solidFill>
                  <a:srgbClr val="231F20"/>
                </a:solidFill>
                <a:latin typeface="Arial"/>
                <a:cs typeface="Arial"/>
              </a:rPr>
              <a:t> </a:t>
            </a:r>
            <a:r>
              <a:rPr lang="en-US" sz="3300" spc="-10" noProof="0" dirty="0">
                <a:solidFill>
                  <a:srgbClr val="231F20"/>
                </a:solidFill>
                <a:latin typeface="Arial"/>
                <a:cs typeface="Arial"/>
              </a:rPr>
              <a:t>Get your </a:t>
            </a:r>
            <a:r>
              <a:rPr lang="en-US" sz="3300" noProof="0" dirty="0">
                <a:solidFill>
                  <a:srgbClr val="231F20"/>
                </a:solidFill>
                <a:latin typeface="Arial"/>
                <a:cs typeface="Arial"/>
              </a:rPr>
              <a:t>console</a:t>
            </a:r>
            <a:r>
              <a:rPr lang="en-US" sz="3300" spc="-65" noProof="0" dirty="0">
                <a:solidFill>
                  <a:srgbClr val="231F20"/>
                </a:solidFill>
                <a:latin typeface="Arial"/>
                <a:cs typeface="Arial"/>
              </a:rPr>
              <a:t>:</a:t>
            </a:r>
            <a:r>
              <a:rPr lang="en-US" sz="3300" spc="-70" noProof="0" dirty="0">
                <a:solidFill>
                  <a:srgbClr val="231F20"/>
                </a:solidFill>
                <a:latin typeface="Arial"/>
                <a:cs typeface="Arial"/>
              </a:rPr>
              <a:t> </a:t>
            </a:r>
            <a:r>
              <a:rPr lang="en-US" sz="3300" spc="-10" noProof="0" dirty="0">
                <a:solidFill>
                  <a:srgbClr val="3DAAF9"/>
                </a:solidFill>
                <a:uFill>
                  <a:solidFill>
                    <a:srgbClr val="3DAAF9"/>
                  </a:solidFill>
                </a:uFill>
                <a:latin typeface="Arial"/>
                <a:cs typeface="Arial"/>
              </a:rPr>
              <a:t>https://www.</a:t>
            </a:r>
            <a:r>
              <a:rPr lang="en-US" sz="3300" spc="-10" noProof="0" dirty="0">
                <a:solidFill>
                  <a:srgbClr val="3DAAF9"/>
                </a:solidFill>
                <a:latin typeface="Arial"/>
                <a:cs typeface="Arial"/>
              </a:rPr>
              <a:t> micrọsoft.com/</a:t>
            </a:r>
            <a:endParaRPr lang="en-US" sz="3300" noProof="0" dirty="0">
              <a:latin typeface="Arial"/>
              <a:cs typeface="Arial"/>
            </a:endParaRPr>
          </a:p>
        </p:txBody>
      </p:sp>
      <p:grpSp>
        <p:nvGrpSpPr>
          <p:cNvPr id="7" name="object 8">
            <a:extLst>
              <a:ext uri="{FF2B5EF4-FFF2-40B4-BE49-F238E27FC236}">
                <a16:creationId xmlns:a16="http://schemas.microsoft.com/office/drawing/2014/main" id="{57DE8EDB-73DB-41C0-7DFB-FF18BBB40150}"/>
              </a:ext>
            </a:extLst>
          </p:cNvPr>
          <p:cNvGrpSpPr/>
          <p:nvPr/>
        </p:nvGrpSpPr>
        <p:grpSpPr>
          <a:xfrm>
            <a:off x="11605932" y="6705877"/>
            <a:ext cx="339090" cy="426720"/>
            <a:chOff x="11605932" y="6705877"/>
            <a:chExt cx="339090" cy="426720"/>
          </a:xfrm>
        </p:grpSpPr>
        <p:sp>
          <p:nvSpPr>
            <p:cNvPr id="8" name="object 10">
              <a:extLst>
                <a:ext uri="{FF2B5EF4-FFF2-40B4-BE49-F238E27FC236}">
                  <a16:creationId xmlns:a16="http://schemas.microsoft.com/office/drawing/2014/main" id="{751F3E17-464C-DA1C-CBF2-8F182DFF30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lang="en-US" noProof="0" dirty="0"/>
            </a:p>
          </p:txBody>
        </p:sp>
        <p:sp>
          <p:nvSpPr>
            <p:cNvPr id="9" name="object 11">
              <a:extLst>
                <a:ext uri="{FF2B5EF4-FFF2-40B4-BE49-F238E27FC236}">
                  <a16:creationId xmlns:a16="http://schemas.microsoft.com/office/drawing/2014/main" id="{46799327-E0CA-E369-6CCE-DF20A7FED06F}"/>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lang="en-US" noProof="0" dirty="0"/>
            </a:p>
          </p:txBody>
        </p:sp>
      </p:grpSp>
      <p:sp>
        <p:nvSpPr>
          <p:cNvPr id="10" name="object 12">
            <a:extLst>
              <a:ext uri="{FF2B5EF4-FFF2-40B4-BE49-F238E27FC236}">
                <a16:creationId xmlns:a16="http://schemas.microsoft.com/office/drawing/2014/main" id="{8478E392-298F-BCB0-0BEC-233C3059C192}"/>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11" name="object 13">
            <a:extLst>
              <a:ext uri="{FF2B5EF4-FFF2-40B4-BE49-F238E27FC236}">
                <a16:creationId xmlns:a16="http://schemas.microsoft.com/office/drawing/2014/main" id="{1476B4BD-444B-40D6-6EC2-F3FC5BE89493}"/>
              </a:ext>
            </a:extLst>
          </p:cNvPr>
          <p:cNvSpPr txBox="1"/>
          <p:nvPr/>
        </p:nvSpPr>
        <p:spPr>
          <a:xfrm rot="20880000">
            <a:off x="6314310" y="5523216"/>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Tree>
    <p:extLst>
      <p:ext uri="{BB962C8B-B14F-4D97-AF65-F5344CB8AC3E}">
        <p14:creationId xmlns:p14="http://schemas.microsoft.com/office/powerpoint/2010/main" val="37427854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5791329"/>
          </a:xfrm>
          <a:prstGeom prst="rect">
            <a:avLst/>
          </a:prstGeom>
        </p:spPr>
        <p:txBody>
          <a:bodyPr vert="horz" wrap="square" lIns="0" tIns="96520" rIns="0" bIns="0" rtlCol="0">
            <a:spAutoFit/>
          </a:bodyPr>
          <a:lstStyle/>
          <a:p>
            <a:pPr marL="2249170" marR="5080" indent="-382905" algn="r">
              <a:lnSpc>
                <a:spcPts val="7420"/>
              </a:lnSpc>
              <a:spcBef>
                <a:spcPts val="760"/>
              </a:spcBef>
            </a:pPr>
            <a:r>
              <a:rPr lang="en-US" sz="6600" b="1" spc="-150" noProof="0" dirty="0">
                <a:solidFill>
                  <a:srgbClr val="231F20"/>
                </a:solidFill>
                <a:latin typeface="Calibri"/>
                <a:cs typeface="Calibri"/>
              </a:rPr>
              <a:t>YOU HAVE A </a:t>
            </a:r>
            <a:r>
              <a:rPr lang="en-US" sz="6600" b="1" u="sng" spc="-150" noProof="0" dirty="0">
                <a:solidFill>
                  <a:srgbClr val="231F20"/>
                </a:solidFill>
                <a:latin typeface="Calibri"/>
                <a:cs typeface="Calibri"/>
              </a:rPr>
              <a:t>DOUBT</a:t>
            </a:r>
            <a:r>
              <a:rPr lang="en-US" sz="6600" b="1" spc="-150" noProof="0" dirty="0">
                <a:solidFill>
                  <a:srgbClr val="231F20"/>
                </a:solidFill>
                <a:latin typeface="Calibri"/>
                <a:cs typeface="Calibri"/>
              </a:rPr>
              <a:t> ABOUT THE MESSAGE YOU RECEIVED?</a:t>
            </a:r>
            <a:endParaRPr lang="en-US" sz="6600" b="1" spc="-150" noProof="0" dirty="0">
              <a:latin typeface="Calibri"/>
              <a:cs typeface="Calibri"/>
            </a:endParaRPr>
          </a:p>
        </p:txBody>
      </p:sp>
      <p:sp>
        <p:nvSpPr>
          <p:cNvPr id="3" name="object 3"/>
          <p:cNvSpPr txBox="1"/>
          <p:nvPr/>
        </p:nvSpPr>
        <p:spPr>
          <a:xfrm>
            <a:off x="8985250" y="1775634"/>
            <a:ext cx="8803186" cy="6496650"/>
          </a:xfrm>
          <a:prstGeom prst="rect">
            <a:avLst/>
          </a:prstGeom>
        </p:spPr>
        <p:txBody>
          <a:bodyPr vert="horz" wrap="square" lIns="0" tIns="15240" rIns="0" bIns="0" rtlCol="0">
            <a:spAutoFit/>
          </a:bodyPr>
          <a:lstStyle/>
          <a:p>
            <a:pPr marL="12700">
              <a:lnSpc>
                <a:spcPts val="2760"/>
              </a:lnSpc>
              <a:spcBef>
                <a:spcPts val="120"/>
              </a:spcBef>
            </a:pPr>
            <a:r>
              <a:rPr lang="en-US" sz="2450" b="1" spc="65" noProof="0" dirty="0">
                <a:solidFill>
                  <a:srgbClr val="231F20"/>
                </a:solidFill>
                <a:latin typeface="Calibri"/>
                <a:cs typeface="Calibri"/>
              </a:rPr>
              <a:t>Don't be afraid! </a:t>
            </a:r>
            <a:r>
              <a:rPr lang="en-US" sz="2450" spc="65" noProof="0" dirty="0">
                <a:solidFill>
                  <a:srgbClr val="231F20"/>
                </a:solidFill>
                <a:latin typeface="Calibri"/>
                <a:cs typeface="Calibri"/>
              </a:rPr>
              <a:t>You probably don't have anything incriminating to blame yourself for</a:t>
            </a:r>
          </a:p>
          <a:p>
            <a:pPr marL="12700">
              <a:lnSpc>
                <a:spcPts val="2760"/>
              </a:lnSpc>
              <a:spcBef>
                <a:spcPts val="120"/>
              </a:spcBef>
            </a:pPr>
            <a:endParaRPr lang="en-US" sz="2450" b="1" spc="65" noProof="0" dirty="0">
              <a:solidFill>
                <a:srgbClr val="231F20"/>
              </a:solidFill>
              <a:latin typeface="Calibri"/>
              <a:cs typeface="Calibri"/>
            </a:endParaRPr>
          </a:p>
          <a:p>
            <a:pPr marL="12700">
              <a:lnSpc>
                <a:spcPts val="2760"/>
              </a:lnSpc>
              <a:spcBef>
                <a:spcPts val="120"/>
              </a:spcBef>
            </a:pPr>
            <a:r>
              <a:rPr lang="en-US" sz="2450" b="1" noProof="0" dirty="0">
                <a:solidFill>
                  <a:srgbClr val="231F20"/>
                </a:solidFill>
                <a:latin typeface="Calibri"/>
                <a:cs typeface="Calibri"/>
              </a:rPr>
              <a:t>Do not open links or attachments</a:t>
            </a:r>
            <a:r>
              <a:rPr lang="en-US" sz="2450" noProof="0" dirty="0">
                <a:solidFill>
                  <a:srgbClr val="231F20"/>
                </a:solidFill>
                <a:latin typeface="Calibri"/>
                <a:cs typeface="Calibri"/>
              </a:rPr>
              <a:t> without being sure of the reliability of the sender</a:t>
            </a:r>
          </a:p>
          <a:p>
            <a:pPr marL="12700">
              <a:lnSpc>
                <a:spcPts val="2760"/>
              </a:lnSpc>
              <a:spcBef>
                <a:spcPts val="2175"/>
              </a:spcBef>
            </a:pPr>
            <a:r>
              <a:rPr lang="en-US" sz="2450" b="1" spc="65" noProof="0" dirty="0">
                <a:solidFill>
                  <a:srgbClr val="231F20"/>
                </a:solidFill>
                <a:latin typeface="Calibri"/>
                <a:cs typeface="Calibri"/>
              </a:rPr>
              <a:t>Check the sender's address: </a:t>
            </a:r>
            <a:r>
              <a:rPr lang="en-US" sz="2450" spc="65" noProof="0" dirty="0">
                <a:solidFill>
                  <a:srgbClr val="231F20"/>
                </a:solidFill>
                <a:latin typeface="Calibri"/>
                <a:cs typeface="Calibri"/>
              </a:rPr>
              <a:t>contact him through another channel. </a:t>
            </a:r>
          </a:p>
          <a:p>
            <a:pPr marL="12700" marR="5080">
              <a:lnSpc>
                <a:spcPts val="2580"/>
              </a:lnSpc>
              <a:spcBef>
                <a:spcPts val="2600"/>
              </a:spcBef>
            </a:pPr>
            <a:r>
              <a:rPr lang="en-US" sz="2450" b="1" spc="90" noProof="0" dirty="0">
                <a:solidFill>
                  <a:srgbClr val="231F20"/>
                </a:solidFill>
                <a:latin typeface="Calibri"/>
                <a:cs typeface="Calibri"/>
              </a:rPr>
              <a:t>Do not respond to any suspicious or blackmail emails </a:t>
            </a:r>
            <a:r>
              <a:rPr lang="en-US" sz="2450" spc="90" noProof="0" dirty="0">
                <a:solidFill>
                  <a:srgbClr val="231F20"/>
                </a:solidFill>
                <a:latin typeface="Calibri"/>
                <a:cs typeface="Calibri"/>
              </a:rPr>
              <a:t>to avoid show the sender that you are receptive to the message</a:t>
            </a:r>
          </a:p>
          <a:p>
            <a:pPr marL="12700" marR="1007744">
              <a:lnSpc>
                <a:spcPts val="2580"/>
              </a:lnSpc>
              <a:spcBef>
                <a:spcPts val="2560"/>
              </a:spcBef>
            </a:pPr>
            <a:r>
              <a:rPr lang="en-US" sz="2450" b="1" spc="70" noProof="0" dirty="0">
                <a:solidFill>
                  <a:srgbClr val="231F20"/>
                </a:solidFill>
                <a:latin typeface="Calibri"/>
                <a:cs typeface="Calibri"/>
              </a:rPr>
              <a:t>Change your passwords, avoid having the same password </a:t>
            </a:r>
            <a:r>
              <a:rPr lang="en-US" sz="2450" spc="70" noProof="0" dirty="0">
                <a:solidFill>
                  <a:srgbClr val="231F20"/>
                </a:solidFill>
                <a:latin typeface="Calibri"/>
                <a:cs typeface="Calibri"/>
              </a:rPr>
              <a:t>for each account to protect yourself from cascading attacks and, if possible, </a:t>
            </a:r>
            <a:r>
              <a:rPr lang="en-US" sz="2450" b="1" spc="70" noProof="0" dirty="0">
                <a:solidFill>
                  <a:srgbClr val="231F20"/>
                </a:solidFill>
                <a:latin typeface="Calibri"/>
                <a:cs typeface="Calibri"/>
              </a:rPr>
              <a:t>activate double authentication on your most sensitive accounts,</a:t>
            </a:r>
            <a:r>
              <a:rPr lang="en-US" sz="2450" spc="70" noProof="0" dirty="0">
                <a:solidFill>
                  <a:srgbClr val="231F20"/>
                </a:solidFill>
                <a:latin typeface="Calibri"/>
                <a:cs typeface="Calibri"/>
              </a:rPr>
              <a:t> including your email accounts</a:t>
            </a:r>
          </a:p>
          <a:p>
            <a:pPr marL="12700">
              <a:lnSpc>
                <a:spcPct val="100000"/>
              </a:lnSpc>
              <a:spcBef>
                <a:spcPts val="2180"/>
              </a:spcBef>
            </a:pPr>
            <a:r>
              <a:rPr lang="en-US" sz="2450" b="1" spc="85" noProof="0" dirty="0">
                <a:solidFill>
                  <a:srgbClr val="231F20"/>
                </a:solidFill>
                <a:latin typeface="Calibri"/>
                <a:cs typeface="Calibri"/>
              </a:rPr>
              <a:t>Delete the</a:t>
            </a:r>
            <a:r>
              <a:rPr lang="en-US" sz="2450" b="1" spc="15" noProof="0" dirty="0">
                <a:solidFill>
                  <a:srgbClr val="231F20"/>
                </a:solidFill>
                <a:latin typeface="Calibri"/>
                <a:cs typeface="Calibri"/>
              </a:rPr>
              <a:t> </a:t>
            </a:r>
            <a:r>
              <a:rPr lang="en-US" sz="2450" b="1" spc="65" noProof="0" dirty="0">
                <a:solidFill>
                  <a:srgbClr val="231F20"/>
                </a:solidFill>
                <a:latin typeface="Calibri"/>
                <a:cs typeface="Calibri"/>
              </a:rPr>
              <a:t>message</a:t>
            </a:r>
            <a:endParaRPr lang="en-US" sz="2450" b="1" noProof="0"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lang="en-US" noProof="0" dirty="0"/>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lang="en-US" noProof="0" dirty="0"/>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lang="en-US" noProof="0" dirty="0"/>
            </a:p>
          </p:txBody>
        </p:sp>
      </p:grpSp>
      <p:grpSp>
        <p:nvGrpSpPr>
          <p:cNvPr id="13" name="object 13"/>
          <p:cNvGrpSpPr/>
          <p:nvPr/>
        </p:nvGrpSpPr>
        <p:grpSpPr>
          <a:xfrm>
            <a:off x="8271516" y="4937526"/>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lang="en-US" noProof="0" dirty="0"/>
            </a:p>
          </p:txBody>
        </p:sp>
      </p:grpSp>
      <p:grpSp>
        <p:nvGrpSpPr>
          <p:cNvPr id="16" name="object 16"/>
          <p:cNvGrpSpPr/>
          <p:nvPr/>
        </p:nvGrpSpPr>
        <p:grpSpPr>
          <a:xfrm>
            <a:off x="8271505" y="595655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lang="en-US" noProof="0" dirty="0"/>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lang="en-US" noProof="0" dirty="0"/>
            </a:p>
          </p:txBody>
        </p:sp>
      </p:grpSp>
      <p:sp>
        <p:nvSpPr>
          <p:cNvPr id="48" name="object 13">
            <a:extLst>
              <a:ext uri="{FF2B5EF4-FFF2-40B4-BE49-F238E27FC236}">
                <a16:creationId xmlns:a16="http://schemas.microsoft.com/office/drawing/2014/main" id="{1EA9E739-EF12-42D7-314A-A8AD9CEA7E5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49" name="object 15">
            <a:extLst>
              <a:ext uri="{FF2B5EF4-FFF2-40B4-BE49-F238E27FC236}">
                <a16:creationId xmlns:a16="http://schemas.microsoft.com/office/drawing/2014/main" id="{6D2F0648-83D3-912C-19D3-5AD808B4302F}"/>
              </a:ext>
            </a:extLst>
          </p:cNvPr>
          <p:cNvGrpSpPr/>
          <p:nvPr/>
        </p:nvGrpSpPr>
        <p:grpSpPr>
          <a:xfrm>
            <a:off x="717524" y="611775"/>
            <a:ext cx="18580100" cy="436245"/>
            <a:chOff x="717524" y="611775"/>
            <a:chExt cx="18580100" cy="436245"/>
          </a:xfrm>
        </p:grpSpPr>
        <p:sp>
          <p:nvSpPr>
            <p:cNvPr id="50" name="object 16">
              <a:extLst>
                <a:ext uri="{FF2B5EF4-FFF2-40B4-BE49-F238E27FC236}">
                  <a16:creationId xmlns:a16="http://schemas.microsoft.com/office/drawing/2014/main" id="{56F70C30-3D66-7589-7AB7-A18E0B17D8F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51" name="object 17">
              <a:extLst>
                <a:ext uri="{FF2B5EF4-FFF2-40B4-BE49-F238E27FC236}">
                  <a16:creationId xmlns:a16="http://schemas.microsoft.com/office/drawing/2014/main" id="{79F0EACF-C70F-319C-7E3E-E74FACB30C3F}"/>
                </a:ext>
              </a:extLst>
            </p:cNvPr>
            <p:cNvPicPr/>
            <p:nvPr/>
          </p:nvPicPr>
          <p:blipFill>
            <a:blip r:embed="rId2" cstate="print"/>
            <a:stretch>
              <a:fillRect/>
            </a:stretch>
          </p:blipFill>
          <p:spPr>
            <a:xfrm>
              <a:off x="10231913" y="804489"/>
              <a:ext cx="101850" cy="104708"/>
            </a:xfrm>
            <a:prstGeom prst="rect">
              <a:avLst/>
            </a:prstGeom>
          </p:spPr>
        </p:pic>
        <p:sp>
          <p:nvSpPr>
            <p:cNvPr id="52" name="object 18">
              <a:extLst>
                <a:ext uri="{FF2B5EF4-FFF2-40B4-BE49-F238E27FC236}">
                  <a16:creationId xmlns:a16="http://schemas.microsoft.com/office/drawing/2014/main" id="{96E84375-9BAF-6487-5D36-90080237913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53" name="object 19">
              <a:extLst>
                <a:ext uri="{FF2B5EF4-FFF2-40B4-BE49-F238E27FC236}">
                  <a16:creationId xmlns:a16="http://schemas.microsoft.com/office/drawing/2014/main" id="{24242527-7B61-BC4A-C684-A1ECFFA70B6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54" name="object 20">
              <a:extLst>
                <a:ext uri="{FF2B5EF4-FFF2-40B4-BE49-F238E27FC236}">
                  <a16:creationId xmlns:a16="http://schemas.microsoft.com/office/drawing/2014/main" id="{4ED31570-EF7E-AEDF-5049-30A224E80F0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55" name="object 21">
              <a:extLst>
                <a:ext uri="{FF2B5EF4-FFF2-40B4-BE49-F238E27FC236}">
                  <a16:creationId xmlns:a16="http://schemas.microsoft.com/office/drawing/2014/main" id="{107149BA-E2EF-D057-1EE9-6550559310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56" name="object 22">
              <a:extLst>
                <a:ext uri="{FF2B5EF4-FFF2-40B4-BE49-F238E27FC236}">
                  <a16:creationId xmlns:a16="http://schemas.microsoft.com/office/drawing/2014/main" id="{7BD53511-7D02-B6D7-6A44-C2132F7E57B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57" name="object 23">
              <a:extLst>
                <a:ext uri="{FF2B5EF4-FFF2-40B4-BE49-F238E27FC236}">
                  <a16:creationId xmlns:a16="http://schemas.microsoft.com/office/drawing/2014/main" id="{EA9CA7FD-F718-25C3-551E-EEE546A1A02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58" name="object 24">
              <a:extLst>
                <a:ext uri="{FF2B5EF4-FFF2-40B4-BE49-F238E27FC236}">
                  <a16:creationId xmlns:a16="http://schemas.microsoft.com/office/drawing/2014/main" id="{EC57D6AA-6080-402F-686A-AFFF907C6A67}"/>
                </a:ext>
              </a:extLst>
            </p:cNvPr>
            <p:cNvPicPr/>
            <p:nvPr/>
          </p:nvPicPr>
          <p:blipFill>
            <a:blip r:embed="rId3" cstate="print"/>
            <a:stretch>
              <a:fillRect/>
            </a:stretch>
          </p:blipFill>
          <p:spPr>
            <a:xfrm>
              <a:off x="908206" y="665402"/>
              <a:ext cx="90711" cy="160393"/>
            </a:xfrm>
            <a:prstGeom prst="rect">
              <a:avLst/>
            </a:prstGeom>
          </p:spPr>
        </p:pic>
        <p:sp>
          <p:nvSpPr>
            <p:cNvPr id="59" name="object 25">
              <a:extLst>
                <a:ext uri="{FF2B5EF4-FFF2-40B4-BE49-F238E27FC236}">
                  <a16:creationId xmlns:a16="http://schemas.microsoft.com/office/drawing/2014/main" id="{C583C979-2949-D591-04C8-B4B3A675D0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60" name="object 26">
              <a:extLst>
                <a:ext uri="{FF2B5EF4-FFF2-40B4-BE49-F238E27FC236}">
                  <a16:creationId xmlns:a16="http://schemas.microsoft.com/office/drawing/2014/main" id="{44E5E4F8-C9FD-D0C3-0B72-39E59D29071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61" name="object 27">
              <a:extLst>
                <a:ext uri="{FF2B5EF4-FFF2-40B4-BE49-F238E27FC236}">
                  <a16:creationId xmlns:a16="http://schemas.microsoft.com/office/drawing/2014/main" id="{BE847008-6CC0-F598-31B3-8AE6ECAA1A4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62" name="object 28">
              <a:extLst>
                <a:ext uri="{FF2B5EF4-FFF2-40B4-BE49-F238E27FC236}">
                  <a16:creationId xmlns:a16="http://schemas.microsoft.com/office/drawing/2014/main" id="{512DE8AC-71E3-59E4-DB0C-D2556356F25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63" name="object 29">
              <a:extLst>
                <a:ext uri="{FF2B5EF4-FFF2-40B4-BE49-F238E27FC236}">
                  <a16:creationId xmlns:a16="http://schemas.microsoft.com/office/drawing/2014/main" id="{D2824FFF-A88A-7757-F327-009309AD9F6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64" name="object 30">
              <a:extLst>
                <a:ext uri="{FF2B5EF4-FFF2-40B4-BE49-F238E27FC236}">
                  <a16:creationId xmlns:a16="http://schemas.microsoft.com/office/drawing/2014/main" id="{D8FA1F4C-305A-FE7A-B824-C414F603B07E}"/>
                </a:ext>
              </a:extLst>
            </p:cNvPr>
            <p:cNvPicPr/>
            <p:nvPr/>
          </p:nvPicPr>
          <p:blipFill>
            <a:blip r:embed="rId4" cstate="print"/>
            <a:stretch>
              <a:fillRect/>
            </a:stretch>
          </p:blipFill>
          <p:spPr>
            <a:xfrm>
              <a:off x="10152472" y="665402"/>
              <a:ext cx="90718" cy="160393"/>
            </a:xfrm>
            <a:prstGeom prst="rect">
              <a:avLst/>
            </a:prstGeom>
          </p:spPr>
        </p:pic>
      </p:grpSp>
      <p:sp>
        <p:nvSpPr>
          <p:cNvPr id="46" name="object 77">
            <a:extLst>
              <a:ext uri="{FF2B5EF4-FFF2-40B4-BE49-F238E27FC236}">
                <a16:creationId xmlns:a16="http://schemas.microsoft.com/office/drawing/2014/main" id="{84587012-E373-483F-9704-17DE8769B273}"/>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lang="en-US" noProof="0" dirty="0"/>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lang="en-US" noProof="0" dirty="0"/>
          </a:p>
        </p:txBody>
      </p:sp>
      <p:sp>
        <p:nvSpPr>
          <p:cNvPr id="4" name="object 4"/>
          <p:cNvSpPr txBox="1">
            <a:spLocks noGrp="1"/>
          </p:cNvSpPr>
          <p:nvPr>
            <p:ph type="title"/>
          </p:nvPr>
        </p:nvSpPr>
        <p:spPr>
          <a:xfrm>
            <a:off x="3265676" y="2873846"/>
            <a:ext cx="6557774" cy="1192954"/>
          </a:xfrm>
          <a:prstGeom prst="rect">
            <a:avLst/>
          </a:prstGeom>
        </p:spPr>
        <p:txBody>
          <a:bodyPr vert="horz" wrap="square" lIns="0" tIns="110489" rIns="0" bIns="0" rtlCol="0">
            <a:spAutoFit/>
          </a:bodyPr>
          <a:lstStyle/>
          <a:p>
            <a:pPr marL="12700" marR="5080">
              <a:lnSpc>
                <a:spcPts val="4190"/>
              </a:lnSpc>
              <a:spcBef>
                <a:spcPts val="869"/>
              </a:spcBef>
            </a:pPr>
            <a:r>
              <a:rPr lang="en-US" sz="4100" b="1" spc="-150" noProof="0" dirty="0"/>
              <a:t>AND IF YOU HAVE </a:t>
            </a:r>
            <a:r>
              <a:rPr lang="en-US" sz="4100" b="1" u="sng" spc="-150" noProof="0" dirty="0"/>
              <a:t>DISCLOSED</a:t>
            </a:r>
            <a:r>
              <a:rPr lang="en-US" sz="4100" b="1" spc="-150" noProof="0" dirty="0"/>
              <a:t> YOUR PASSWORD</a:t>
            </a:r>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lang="en-US" sz="7400" b="1" spc="-1225" noProof="0" dirty="0">
                <a:solidFill>
                  <a:srgbClr val="231F20"/>
                </a:solidFill>
                <a:latin typeface="Calibri"/>
                <a:cs typeface="Calibri"/>
              </a:rPr>
              <a:t>1</a:t>
            </a:r>
            <a:endParaRPr lang="en-US" sz="7400" b="1" noProof="0" dirty="0">
              <a:latin typeface="Calibri"/>
              <a:cs typeface="Calibri"/>
            </a:endParaRPr>
          </a:p>
          <a:p>
            <a:pPr marL="28575">
              <a:lnSpc>
                <a:spcPts val="8355"/>
              </a:lnSpc>
            </a:pPr>
            <a:r>
              <a:rPr lang="en-US" sz="7400" b="1" spc="-575" noProof="0" dirty="0">
                <a:solidFill>
                  <a:srgbClr val="231F20"/>
                </a:solidFill>
                <a:latin typeface="Calibri"/>
                <a:cs typeface="Calibri"/>
              </a:rPr>
              <a:t>2</a:t>
            </a:r>
            <a:endParaRPr lang="en-US" sz="7400" b="1" noProof="0" dirty="0">
              <a:latin typeface="Calibri"/>
              <a:cs typeface="Calibri"/>
            </a:endParaRPr>
          </a:p>
          <a:p>
            <a:pPr marL="12700">
              <a:lnSpc>
                <a:spcPct val="100000"/>
              </a:lnSpc>
              <a:spcBef>
                <a:spcPts val="1460"/>
              </a:spcBef>
            </a:pPr>
            <a:r>
              <a:rPr lang="en-US" sz="7400" b="1" spc="-325" noProof="0" dirty="0">
                <a:solidFill>
                  <a:srgbClr val="231F20"/>
                </a:solidFill>
                <a:latin typeface="Calibri"/>
                <a:cs typeface="Calibri"/>
              </a:rPr>
              <a:t>3</a:t>
            </a:r>
            <a:endParaRPr lang="en-US" sz="7400" b="1" noProof="0"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lang="en-US" sz="7400" b="1" spc="-1225" noProof="0" dirty="0">
                <a:solidFill>
                  <a:srgbClr val="7F4293"/>
                </a:solidFill>
                <a:latin typeface="Calibri"/>
                <a:cs typeface="Calibri"/>
              </a:rPr>
              <a:t>1</a:t>
            </a:r>
            <a:endParaRPr lang="en-US" sz="7400" b="1" noProof="0" dirty="0">
              <a:latin typeface="Calibri"/>
              <a:cs typeface="Calibri"/>
            </a:endParaRPr>
          </a:p>
          <a:p>
            <a:pPr marL="28575">
              <a:lnSpc>
                <a:spcPts val="7830"/>
              </a:lnSpc>
            </a:pPr>
            <a:r>
              <a:rPr lang="en-US" sz="7400" b="1" spc="-575" noProof="0" dirty="0">
                <a:solidFill>
                  <a:srgbClr val="7F4293"/>
                </a:solidFill>
                <a:latin typeface="Calibri"/>
                <a:cs typeface="Calibri"/>
              </a:rPr>
              <a:t>2</a:t>
            </a:r>
            <a:endParaRPr lang="en-US" sz="7400" b="1" noProof="0" dirty="0">
              <a:latin typeface="Calibri"/>
              <a:cs typeface="Calibri"/>
            </a:endParaRPr>
          </a:p>
          <a:p>
            <a:pPr marL="12700">
              <a:lnSpc>
                <a:spcPts val="8355"/>
              </a:lnSpc>
            </a:pPr>
            <a:r>
              <a:rPr lang="en-US" sz="7400" b="1" spc="-325" noProof="0" dirty="0">
                <a:solidFill>
                  <a:srgbClr val="7F4293"/>
                </a:solidFill>
                <a:latin typeface="Calibri"/>
                <a:cs typeface="Calibri"/>
              </a:rPr>
              <a:t>3</a:t>
            </a:r>
            <a:endParaRPr lang="en-US" sz="7400" b="1" noProof="0"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lang="en-US" noProof="0" dirty="0"/>
          </a:p>
        </p:txBody>
      </p:sp>
      <p:sp>
        <p:nvSpPr>
          <p:cNvPr id="8" name="object 8"/>
          <p:cNvSpPr txBox="1"/>
          <p:nvPr/>
        </p:nvSpPr>
        <p:spPr>
          <a:xfrm>
            <a:off x="3265675" y="3937423"/>
            <a:ext cx="6677611" cy="3199593"/>
          </a:xfrm>
          <a:prstGeom prst="rect">
            <a:avLst/>
          </a:prstGeom>
        </p:spPr>
        <p:txBody>
          <a:bodyPr vert="horz" wrap="square" lIns="0" tIns="110489" rIns="0" bIns="0" rtlCol="0">
            <a:spAutoFit/>
          </a:bodyPr>
          <a:lstStyle/>
          <a:p>
            <a:pPr marL="12700" marR="1652270">
              <a:lnSpc>
                <a:spcPts val="4190"/>
              </a:lnSpc>
              <a:spcBef>
                <a:spcPts val="869"/>
              </a:spcBef>
            </a:pPr>
            <a:r>
              <a:rPr lang="en-US" sz="4100" b="1" spc="-150" noProof="0" dirty="0">
                <a:solidFill>
                  <a:srgbClr val="231F20"/>
                </a:solidFill>
                <a:latin typeface="Calibri"/>
                <a:cs typeface="Calibri"/>
              </a:rPr>
              <a:t>OR PERSONAL INFORMATION?</a:t>
            </a:r>
            <a:endParaRPr lang="en-US" sz="4100" b="1" spc="-150" noProof="0" dirty="0">
              <a:latin typeface="Calibri"/>
              <a:cs typeface="Calibri"/>
            </a:endParaRPr>
          </a:p>
          <a:p>
            <a:pPr marL="27305" marR="5080">
              <a:lnSpc>
                <a:spcPts val="2580"/>
              </a:lnSpc>
              <a:spcBef>
                <a:spcPts val="2370"/>
              </a:spcBef>
            </a:pPr>
            <a:r>
              <a:rPr lang="en-US" sz="2450" b="1" spc="60" noProof="0" dirty="0">
                <a:solidFill>
                  <a:srgbClr val="231F20"/>
                </a:solidFill>
                <a:latin typeface="Calibri"/>
                <a:cs typeface="Calibri"/>
              </a:rPr>
              <a:t>Immediately change passwords for compromised accounts</a:t>
            </a:r>
          </a:p>
          <a:p>
            <a:pPr marL="27305">
              <a:lnSpc>
                <a:spcPct val="100000"/>
              </a:lnSpc>
              <a:spcBef>
                <a:spcPts val="2180"/>
              </a:spcBef>
            </a:pPr>
            <a:r>
              <a:rPr lang="en-US" sz="2450" b="1" spc="60" noProof="0" dirty="0">
                <a:solidFill>
                  <a:srgbClr val="231F20"/>
                </a:solidFill>
                <a:latin typeface="Calibri"/>
                <a:cs typeface="Calibri"/>
              </a:rPr>
              <a:t>Report the scams, by contacting the local authorities</a:t>
            </a:r>
            <a:endParaRPr lang="en-US" sz="2450" b="1" spc="60" noProof="0" dirty="0">
              <a:solidFill>
                <a:srgbClr val="231F20"/>
              </a:solidFill>
              <a:highlight>
                <a:srgbClr val="FFFF00"/>
              </a:highlight>
              <a:latin typeface="Calibri"/>
              <a:cs typeface="Calibri"/>
            </a:endParaRPr>
          </a:p>
        </p:txBody>
      </p:sp>
      <p:sp>
        <p:nvSpPr>
          <p:cNvPr id="9" name="object 9"/>
          <p:cNvSpPr txBox="1"/>
          <p:nvPr/>
        </p:nvSpPr>
        <p:spPr>
          <a:xfrm>
            <a:off x="3293311" y="7636467"/>
            <a:ext cx="6085733" cy="1065675"/>
          </a:xfrm>
          <a:prstGeom prst="rect">
            <a:avLst/>
          </a:prstGeom>
        </p:spPr>
        <p:txBody>
          <a:bodyPr vert="horz" wrap="square" lIns="0" tIns="64769" rIns="0" bIns="0" rtlCol="0">
            <a:spAutoFit/>
          </a:bodyPr>
          <a:lstStyle/>
          <a:p>
            <a:pPr marL="12700" marR="5080">
              <a:lnSpc>
                <a:spcPts val="2580"/>
              </a:lnSpc>
              <a:spcBef>
                <a:spcPts val="509"/>
              </a:spcBef>
            </a:pPr>
            <a:r>
              <a:rPr lang="en-US" sz="2450" b="1" noProof="0" dirty="0">
                <a:latin typeface="Calibri"/>
                <a:cs typeface="Calibri"/>
              </a:rPr>
              <a:t>Visit your national platforms or helplines for assistance to victims of cyberbullying for more advice</a:t>
            </a:r>
          </a:p>
        </p:txBody>
      </p:sp>
      <p:sp>
        <p:nvSpPr>
          <p:cNvPr id="31" name="object 13">
            <a:extLst>
              <a:ext uri="{FF2B5EF4-FFF2-40B4-BE49-F238E27FC236}">
                <a16:creationId xmlns:a16="http://schemas.microsoft.com/office/drawing/2014/main" id="{433E4367-C4FC-E6A8-28B8-C3E183A09E9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F3BA434D-3BC2-494E-12C7-F71CE063F306}"/>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D9FFB6C3-19CB-3AD8-BB80-311E2E2F212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4A84F76E-DD8E-9B8F-298A-7C4A7DED8809}"/>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A1FBAD6A-E5AD-56B0-E34E-B9A2A56011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AA912FCA-4C9E-7663-2E00-EFB167E1945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7D6FF15F-EF06-700E-85C7-3EDB88CFC92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D51F0ED5-2AF2-05C1-0D95-EA33F30B16E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55702FE7-5BB3-060F-9D4E-DFC3891C9D0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5362545E-9451-BC50-D1B1-45852541B8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EE04B78D-CABF-8EE5-36BD-92A072328405}"/>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79B870EB-3FBA-CD55-5B5F-9FEFC35DDE7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6B6719E0-1E4C-6E73-5C23-730F1DC7ED9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03BAEB4C-85AF-C2C0-661E-97938C3FC112}"/>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9A370D91-B336-2506-8496-C39D124F0A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3DF05831-FD29-EA5B-9E70-C68B078658E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FCC007D7-F5E4-08B4-F832-75200A3FAEDD}"/>
                </a:ext>
              </a:extLst>
            </p:cNvPr>
            <p:cNvPicPr/>
            <p:nvPr/>
          </p:nvPicPr>
          <p:blipFill>
            <a:blip r:embed="rId4"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030BFABD-4A0E-439D-8A88-EA87F21CCA4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12" name="object 11">
            <a:extLst>
              <a:ext uri="{FF2B5EF4-FFF2-40B4-BE49-F238E27FC236}">
                <a16:creationId xmlns:a16="http://schemas.microsoft.com/office/drawing/2014/main" id="{324E3857-82D1-0FCF-5D32-5D851E7314A7}"/>
              </a:ext>
            </a:extLst>
          </p:cNvPr>
          <p:cNvSpPr txBox="1"/>
          <p:nvPr/>
        </p:nvSpPr>
        <p:spPr>
          <a:xfrm>
            <a:off x="12327227" y="3094040"/>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en-US" sz="4100" b="1" spc="-150" noProof="0" dirty="0">
                <a:solidFill>
                  <a:srgbClr val="7C2D9B"/>
                </a:solidFill>
                <a:latin typeface="Calibri"/>
                <a:cs typeface="Calibri"/>
              </a:rPr>
              <a:t>AND IF YOU HAVE PAID AND ARE A VICTIM OF A SCAM?</a:t>
            </a:r>
            <a:endParaRPr lang="en-US" sz="4100" b="1" spc="-150" noProof="0" dirty="0">
              <a:latin typeface="Calibri"/>
              <a:cs typeface="Calibri"/>
            </a:endParaRPr>
          </a:p>
          <a:p>
            <a:pPr marL="27305" marR="161290">
              <a:lnSpc>
                <a:spcPts val="2580"/>
              </a:lnSpc>
              <a:spcBef>
                <a:spcPts val="4625"/>
              </a:spcBef>
            </a:pPr>
            <a:r>
              <a:rPr lang="en-US" sz="2450" b="1" spc="-5" noProof="0" dirty="0">
                <a:solidFill>
                  <a:srgbClr val="231F20"/>
                </a:solidFill>
                <a:latin typeface="Calibri"/>
                <a:cs typeface="Calibri"/>
              </a:rPr>
              <a:t>Change passwords for compromised accounts immediately</a:t>
            </a:r>
          </a:p>
          <a:p>
            <a:pPr marL="27305">
              <a:lnSpc>
                <a:spcPts val="2760"/>
              </a:lnSpc>
              <a:spcBef>
                <a:spcPts val="2215"/>
              </a:spcBef>
            </a:pPr>
            <a:r>
              <a:rPr lang="en-US" sz="2450" b="1" spc="80" noProof="0" dirty="0">
                <a:solidFill>
                  <a:srgbClr val="231F20"/>
                </a:solidFill>
                <a:latin typeface="Calibri"/>
                <a:cs typeface="Calibri"/>
              </a:rPr>
              <a:t>Contact your bank to try to get the payment reversed</a:t>
            </a:r>
          </a:p>
          <a:p>
            <a:pPr marL="27305">
              <a:lnSpc>
                <a:spcPts val="2760"/>
              </a:lnSpc>
              <a:spcBef>
                <a:spcPts val="2215"/>
              </a:spcBef>
            </a:pPr>
            <a:r>
              <a:rPr lang="en-US" sz="2450" b="1" spc="80" noProof="0" dirty="0">
                <a:solidFill>
                  <a:srgbClr val="231F20"/>
                </a:solidFill>
                <a:latin typeface="Calibri"/>
                <a:cs typeface="Calibri"/>
              </a:rPr>
              <a:t>File a complaint with your local authorities </a:t>
            </a:r>
            <a:endParaRPr lang="en-US" sz="2450" b="1" spc="80" noProof="0" dirty="0">
              <a:solidFill>
                <a:srgbClr val="231F20"/>
              </a:solidFill>
              <a:highlight>
                <a:srgbClr val="FFFF00"/>
              </a:highlight>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23" name="object 13">
            <a:extLst>
              <a:ext uri="{FF2B5EF4-FFF2-40B4-BE49-F238E27FC236}">
                <a16:creationId xmlns:a16="http://schemas.microsoft.com/office/drawing/2014/main" id="{C44876A8-4D6A-A942-92BE-21D01FBC15A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4" name="object 15">
            <a:extLst>
              <a:ext uri="{FF2B5EF4-FFF2-40B4-BE49-F238E27FC236}">
                <a16:creationId xmlns:a16="http://schemas.microsoft.com/office/drawing/2014/main" id="{6722EE06-FA56-4E3E-F88C-571348612897}"/>
              </a:ext>
            </a:extLst>
          </p:cNvPr>
          <p:cNvGrpSpPr/>
          <p:nvPr/>
        </p:nvGrpSpPr>
        <p:grpSpPr>
          <a:xfrm>
            <a:off x="717524" y="611775"/>
            <a:ext cx="18580100" cy="436245"/>
            <a:chOff x="717524" y="611775"/>
            <a:chExt cx="18580100" cy="436245"/>
          </a:xfrm>
        </p:grpSpPr>
        <p:sp>
          <p:nvSpPr>
            <p:cNvPr id="25" name="object 16">
              <a:extLst>
                <a:ext uri="{FF2B5EF4-FFF2-40B4-BE49-F238E27FC236}">
                  <a16:creationId xmlns:a16="http://schemas.microsoft.com/office/drawing/2014/main" id="{FAF04386-4DF5-6EB5-F8B2-B8FC3069C7E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26" name="object 17">
              <a:extLst>
                <a:ext uri="{FF2B5EF4-FFF2-40B4-BE49-F238E27FC236}">
                  <a16:creationId xmlns:a16="http://schemas.microsoft.com/office/drawing/2014/main" id="{47182850-3A29-D88E-23DF-F8B1C1F1D8B4}"/>
                </a:ext>
              </a:extLst>
            </p:cNvPr>
            <p:cNvPicPr/>
            <p:nvPr/>
          </p:nvPicPr>
          <p:blipFill>
            <a:blip r:embed="rId2" cstate="print"/>
            <a:stretch>
              <a:fillRect/>
            </a:stretch>
          </p:blipFill>
          <p:spPr>
            <a:xfrm>
              <a:off x="10231913" y="804489"/>
              <a:ext cx="101850" cy="104708"/>
            </a:xfrm>
            <a:prstGeom prst="rect">
              <a:avLst/>
            </a:prstGeom>
          </p:spPr>
        </p:pic>
        <p:sp>
          <p:nvSpPr>
            <p:cNvPr id="27" name="object 18">
              <a:extLst>
                <a:ext uri="{FF2B5EF4-FFF2-40B4-BE49-F238E27FC236}">
                  <a16:creationId xmlns:a16="http://schemas.microsoft.com/office/drawing/2014/main" id="{8B40512C-AB95-C2F3-7C03-88D5E983F38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28" name="object 19">
              <a:extLst>
                <a:ext uri="{FF2B5EF4-FFF2-40B4-BE49-F238E27FC236}">
                  <a16:creationId xmlns:a16="http://schemas.microsoft.com/office/drawing/2014/main" id="{0B2003B5-15FE-6E7F-2562-E05FBF4DF8E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29" name="object 20">
              <a:extLst>
                <a:ext uri="{FF2B5EF4-FFF2-40B4-BE49-F238E27FC236}">
                  <a16:creationId xmlns:a16="http://schemas.microsoft.com/office/drawing/2014/main" id="{C0867366-F8D5-A508-E1D8-E23DFF0EC9E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0" name="object 21">
              <a:extLst>
                <a:ext uri="{FF2B5EF4-FFF2-40B4-BE49-F238E27FC236}">
                  <a16:creationId xmlns:a16="http://schemas.microsoft.com/office/drawing/2014/main" id="{87481B9C-3616-5635-5A09-301D58AB00B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1" name="object 22">
              <a:extLst>
                <a:ext uri="{FF2B5EF4-FFF2-40B4-BE49-F238E27FC236}">
                  <a16:creationId xmlns:a16="http://schemas.microsoft.com/office/drawing/2014/main" id="{DE7FC0B0-0E5C-00C3-2C64-DA0151E65B8A}"/>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2" name="object 23">
              <a:extLst>
                <a:ext uri="{FF2B5EF4-FFF2-40B4-BE49-F238E27FC236}">
                  <a16:creationId xmlns:a16="http://schemas.microsoft.com/office/drawing/2014/main" id="{0AB7CC48-CF94-4AC7-6BEC-EFBEC81BC76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3" name="object 24">
              <a:extLst>
                <a:ext uri="{FF2B5EF4-FFF2-40B4-BE49-F238E27FC236}">
                  <a16:creationId xmlns:a16="http://schemas.microsoft.com/office/drawing/2014/main" id="{A7D58A8B-F779-AEBC-E259-675F61B37009}"/>
                </a:ext>
              </a:extLst>
            </p:cNvPr>
            <p:cNvPicPr/>
            <p:nvPr/>
          </p:nvPicPr>
          <p:blipFill>
            <a:blip r:embed="rId3" cstate="print"/>
            <a:stretch>
              <a:fillRect/>
            </a:stretch>
          </p:blipFill>
          <p:spPr>
            <a:xfrm>
              <a:off x="908206" y="665402"/>
              <a:ext cx="90711" cy="160393"/>
            </a:xfrm>
            <a:prstGeom prst="rect">
              <a:avLst/>
            </a:prstGeom>
          </p:spPr>
        </p:pic>
        <p:sp>
          <p:nvSpPr>
            <p:cNvPr id="34" name="object 25">
              <a:extLst>
                <a:ext uri="{FF2B5EF4-FFF2-40B4-BE49-F238E27FC236}">
                  <a16:creationId xmlns:a16="http://schemas.microsoft.com/office/drawing/2014/main" id="{FDED9DFA-AC00-FF8C-5B4A-2ABBBFFAE2A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5" name="object 26">
              <a:extLst>
                <a:ext uri="{FF2B5EF4-FFF2-40B4-BE49-F238E27FC236}">
                  <a16:creationId xmlns:a16="http://schemas.microsoft.com/office/drawing/2014/main" id="{0A35FBE5-449C-094C-466B-2E377E59271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6" name="object 27">
              <a:extLst>
                <a:ext uri="{FF2B5EF4-FFF2-40B4-BE49-F238E27FC236}">
                  <a16:creationId xmlns:a16="http://schemas.microsoft.com/office/drawing/2014/main" id="{54A999E2-2F3D-6ADF-D4B6-559F7C28252B}"/>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7" name="object 28">
              <a:extLst>
                <a:ext uri="{FF2B5EF4-FFF2-40B4-BE49-F238E27FC236}">
                  <a16:creationId xmlns:a16="http://schemas.microsoft.com/office/drawing/2014/main" id="{993ED0C5-E258-4689-E919-F4C5007BA18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38" name="object 29">
              <a:extLst>
                <a:ext uri="{FF2B5EF4-FFF2-40B4-BE49-F238E27FC236}">
                  <a16:creationId xmlns:a16="http://schemas.microsoft.com/office/drawing/2014/main" id="{EE918D10-47C5-F5D2-7847-DDB730E6C0B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39" name="object 30">
              <a:extLst>
                <a:ext uri="{FF2B5EF4-FFF2-40B4-BE49-F238E27FC236}">
                  <a16:creationId xmlns:a16="http://schemas.microsoft.com/office/drawing/2014/main" id="{A3785351-EFAB-1D5E-4F88-30B69A63CC74}"/>
                </a:ext>
              </a:extLst>
            </p:cNvPr>
            <p:cNvPicPr/>
            <p:nvPr/>
          </p:nvPicPr>
          <p:blipFill>
            <a:blip r:embed="rId4" cstate="print"/>
            <a:stretch>
              <a:fillRect/>
            </a:stretch>
          </p:blipFill>
          <p:spPr>
            <a:xfrm>
              <a:off x="10152472" y="665402"/>
              <a:ext cx="90718" cy="160393"/>
            </a:xfrm>
            <a:prstGeom prst="rect">
              <a:avLst/>
            </a:prstGeom>
          </p:spPr>
        </p:pic>
      </p:grpSp>
      <p:sp>
        <p:nvSpPr>
          <p:cNvPr id="21" name="object 77">
            <a:extLst>
              <a:ext uri="{FF2B5EF4-FFF2-40B4-BE49-F238E27FC236}">
                <a16:creationId xmlns:a16="http://schemas.microsoft.com/office/drawing/2014/main" id="{540051CE-11BD-42FA-8919-3447C3A895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7" name="object 77">
            <a:extLst>
              <a:ext uri="{FF2B5EF4-FFF2-40B4-BE49-F238E27FC236}">
                <a16:creationId xmlns:a16="http://schemas.microsoft.com/office/drawing/2014/main" id="{8B227C7B-21A7-4017-9E7B-C09FBC8D514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noProof="0" dirty="0">
                <a:solidFill>
                  <a:srgbClr val="231F20"/>
                </a:solidFill>
                <a:latin typeface="Calibri"/>
                <a:cs typeface="Calibri"/>
              </a:rPr>
              <a:t>PAY ATTENTION TO THE WORDING OF THE EMAIL/TEXT</a:t>
            </a:r>
            <a:endParaRPr lang="en-US" sz="3300" b="1" spc="-150" noProof="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lang="en-US" noProof="0" dirty="0"/>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lang="en-US" noProof="0" dirty="0"/>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lang="en-US" noProof="0" dirty="0"/>
            </a:p>
          </p:txBody>
        </p:sp>
      </p:grpSp>
      <p:sp>
        <p:nvSpPr>
          <p:cNvPr id="52" name="object 77">
            <a:extLst>
              <a:ext uri="{FF2B5EF4-FFF2-40B4-BE49-F238E27FC236}">
                <a16:creationId xmlns:a16="http://schemas.microsoft.com/office/drawing/2014/main" id="{88879E11-D74D-41F0-8103-17F24326DB3A}"/>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extLst>
      <p:ext uri="{BB962C8B-B14F-4D97-AF65-F5344CB8AC3E}">
        <p14:creationId xmlns:p14="http://schemas.microsoft.com/office/powerpoint/2010/main" val="2272941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noProof="0" dirty="0">
                <a:solidFill>
                  <a:srgbClr val="231F20"/>
                </a:solidFill>
                <a:latin typeface="Calibri"/>
                <a:cs typeface="Calibri"/>
              </a:rPr>
              <a:t>PAY ATTENTION TO THE WORDING OF THE EMAIL/TEXT</a:t>
            </a:r>
            <a:endParaRPr lang="en-US" sz="3300" b="1" spc="-150" noProof="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lang="en-US" noProof="0" dirty="0"/>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lang="en-US" noProof="0" dirty="0"/>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lang="en-US" noProof="0" dirty="0"/>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noProof="0" dirty="0">
                <a:solidFill>
                  <a:srgbClr val="231F20"/>
                </a:solidFill>
                <a:latin typeface="Calibri"/>
                <a:cs typeface="Calibri"/>
              </a:rPr>
              <a:t>THE SENDER'S EMAIL ADDRESS IS NOT A RELIABLE CRITERION</a:t>
            </a:r>
            <a:endParaRPr lang="en-US" sz="3300" b="1" spc="-150" noProof="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lang="en-US" noProof="0" dirty="0"/>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lang="en-US" noProof="0" dirty="0"/>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lang="en-US" noProof="0" dirty="0"/>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lang="en-US" noProof="0" dirty="0"/>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lang="en-US" noProof="0" dirty="0"/>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77">
            <a:extLst>
              <a:ext uri="{FF2B5EF4-FFF2-40B4-BE49-F238E27FC236}">
                <a16:creationId xmlns:a16="http://schemas.microsoft.com/office/drawing/2014/main" id="{BBCAE4A6-324A-48DF-B81C-DD9F8CDF503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extLst>
      <p:ext uri="{BB962C8B-B14F-4D97-AF65-F5344CB8AC3E}">
        <p14:creationId xmlns:p14="http://schemas.microsoft.com/office/powerpoint/2010/main" val="1694019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noProof="0" dirty="0">
                <a:solidFill>
                  <a:srgbClr val="231F20"/>
                </a:solidFill>
                <a:latin typeface="Calibri"/>
                <a:cs typeface="Calibri"/>
              </a:rPr>
              <a:t>PAY ATTENTION TO THE WORDING OF THE EMAIL/TEXT</a:t>
            </a:r>
            <a:endParaRPr lang="en-US" sz="3300" b="1" spc="-150" noProof="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lang="en-US" noProof="0" dirty="0"/>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lang="en-US" noProof="0" dirty="0"/>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lang="en-US" noProof="0" dirty="0"/>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noProof="0" dirty="0">
                <a:solidFill>
                  <a:srgbClr val="231F20"/>
                </a:solidFill>
                <a:latin typeface="Calibri"/>
                <a:cs typeface="Calibri"/>
              </a:rPr>
              <a:t>THE SENDER'S EMAIL ADDRESS IS NOT A RELIABLE CRITERION</a:t>
            </a:r>
            <a:endParaRPr lang="en-US" sz="3300" b="1" spc="-150" noProof="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lang="en-US" noProof="0" dirty="0"/>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lang="en-US" noProof="0" dirty="0"/>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lang="en-US" noProof="0" dirty="0"/>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lang="en-US" noProof="0" dirty="0"/>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lang="en-US" noProof="0" dirty="0"/>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en-US" sz="3300" b="1" spc="-150" noProof="0" dirty="0">
                <a:solidFill>
                  <a:srgbClr val="231F20"/>
                </a:solidFill>
                <a:latin typeface="Calibri"/>
                <a:cs typeface="Calibri"/>
              </a:rPr>
              <a:t>CHECK THE LINKS</a:t>
            </a:r>
            <a:endParaRPr lang="en-US" sz="3300" b="1" spc="-150" noProof="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7">
            <a:extLst>
              <a:ext uri="{FF2B5EF4-FFF2-40B4-BE49-F238E27FC236}">
                <a16:creationId xmlns:a16="http://schemas.microsoft.com/office/drawing/2014/main" id="{B8B622FB-F7FE-44C5-8E2B-7B67B0CDA5B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extLst>
      <p:ext uri="{BB962C8B-B14F-4D97-AF65-F5344CB8AC3E}">
        <p14:creationId xmlns:p14="http://schemas.microsoft.com/office/powerpoint/2010/main" val="428438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304800" y="1443110"/>
            <a:chExt cx="20104100" cy="9702800"/>
          </a:xfrm>
        </p:grpSpPr>
        <p:sp>
          <p:nvSpPr>
            <p:cNvPr id="3" name="object 3"/>
            <p:cNvSpPr/>
            <p:nvPr/>
          </p:nvSpPr>
          <p:spPr>
            <a:xfrm>
              <a:off x="-304800" y="1443110"/>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lang="en-US" noProof="0"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lang="en-US" noProof="0" dirty="0"/>
            </a:p>
          </p:txBody>
        </p:sp>
      </p:grpSp>
      <p:sp>
        <p:nvSpPr>
          <p:cNvPr id="5" name="object 5"/>
          <p:cNvSpPr txBox="1"/>
          <p:nvPr/>
        </p:nvSpPr>
        <p:spPr>
          <a:xfrm>
            <a:off x="9282307" y="3812197"/>
            <a:ext cx="7170543" cy="4017638"/>
          </a:xfrm>
          <a:prstGeom prst="rect">
            <a:avLst/>
          </a:prstGeom>
        </p:spPr>
        <p:txBody>
          <a:bodyPr vert="horz" wrap="square" lIns="0" tIns="12065" rIns="0" bIns="0" rtlCol="0">
            <a:spAutoFit/>
          </a:bodyPr>
          <a:lstStyle/>
          <a:p>
            <a:pPr marL="12700" algn="ctr">
              <a:lnSpc>
                <a:spcPts val="7230"/>
              </a:lnSpc>
              <a:spcBef>
                <a:spcPts val="95"/>
              </a:spcBef>
            </a:pPr>
            <a:r>
              <a:rPr lang="en-US" sz="6550" b="1" u="sng" spc="-150" noProof="0" dirty="0">
                <a:solidFill>
                  <a:srgbClr val="1D1D1B"/>
                </a:solidFill>
                <a:uFill>
                  <a:solidFill>
                    <a:srgbClr val="1D1D1B"/>
                  </a:solidFill>
                </a:uFill>
                <a:latin typeface="Calibri"/>
                <a:cs typeface="Calibri"/>
              </a:rPr>
              <a:t>ACTIVITY 1</a:t>
            </a:r>
            <a:endParaRPr lang="en-US" sz="6550" b="1" spc="-150" noProof="0" dirty="0">
              <a:latin typeface="Calibri"/>
              <a:cs typeface="Calibri"/>
            </a:endParaRPr>
          </a:p>
          <a:p>
            <a:pPr marL="12700" marR="18415" algn="ctr">
              <a:lnSpc>
                <a:spcPts val="10890"/>
              </a:lnSpc>
              <a:spcBef>
                <a:spcPts val="1110"/>
              </a:spcBef>
            </a:pPr>
            <a:r>
              <a:rPr lang="en-US" sz="10450" b="1" spc="-150" noProof="0" dirty="0">
                <a:solidFill>
                  <a:srgbClr val="1D1D1B"/>
                </a:solidFill>
                <a:latin typeface="Calibri"/>
                <a:cs typeface="Calibri"/>
              </a:rPr>
              <a:t>    CYBER </a:t>
            </a:r>
          </a:p>
          <a:p>
            <a:pPr marL="12700" marR="18415" algn="ctr">
              <a:lnSpc>
                <a:spcPts val="10890"/>
              </a:lnSpc>
              <a:spcBef>
                <a:spcPts val="1110"/>
              </a:spcBef>
            </a:pPr>
            <a:r>
              <a:rPr lang="en-US" sz="10450" b="1" spc="-150" noProof="0" dirty="0">
                <a:solidFill>
                  <a:srgbClr val="1D1D1B"/>
                </a:solidFill>
                <a:latin typeface="Calibri"/>
                <a:cs typeface="Calibri"/>
              </a:rPr>
              <a:t>GESTURES</a:t>
            </a:r>
            <a:endParaRPr lang="en-US" sz="10450" b="1" spc="-150" noProof="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4" name="object 77">
            <a:extLst>
              <a:ext uri="{FF2B5EF4-FFF2-40B4-BE49-F238E27FC236}">
                <a16:creationId xmlns:a16="http://schemas.microsoft.com/office/drawing/2014/main" id="{DAF82325-3141-5E0F-5528-A6B9DD3C974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noProof="0" dirty="0">
                <a:solidFill>
                  <a:srgbClr val="231F20"/>
                </a:solidFill>
                <a:latin typeface="Calibri"/>
                <a:cs typeface="Calibri"/>
              </a:rPr>
              <a:t>PAY ATTENTION TO THE WORDING OF THE EMAIL/TEXT</a:t>
            </a:r>
            <a:endParaRPr lang="en-US" sz="3300" b="1" spc="-150" noProof="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lang="en-US" noProof="0" dirty="0"/>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lang="en-US" noProof="0" dirty="0"/>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lang="en-US" noProof="0" dirty="0"/>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noProof="0" dirty="0">
                <a:solidFill>
                  <a:srgbClr val="231F20"/>
                </a:solidFill>
                <a:latin typeface="Calibri"/>
                <a:cs typeface="Calibri"/>
              </a:rPr>
              <a:t>THE SENDER'S EMAIL ADDRESS IS NOT A RELIABLE CRITERION</a:t>
            </a:r>
            <a:endParaRPr lang="en-US" sz="3300" b="1" spc="-150" noProof="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lang="en-US" noProof="0" dirty="0"/>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lang="en-US" noProof="0" dirty="0"/>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lang="en-US" noProof="0" dirty="0"/>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lang="en-US" noProof="0" dirty="0"/>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lang="en-US" noProof="0" dirty="0"/>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en-US" sz="3300" b="1" spc="-150" noProof="0" dirty="0">
                <a:solidFill>
                  <a:srgbClr val="231F20"/>
                </a:solidFill>
                <a:latin typeface="Calibri"/>
                <a:cs typeface="Calibri"/>
              </a:rPr>
              <a:t>CHECK THE LINKS</a:t>
            </a:r>
            <a:endParaRPr lang="en-US" sz="3300" b="1" spc="-150" noProof="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
            <a:extLst>
              <a:ext uri="{FF2B5EF4-FFF2-40B4-BE49-F238E27FC236}">
                <a16:creationId xmlns:a16="http://schemas.microsoft.com/office/drawing/2014/main" id="{1C7AFCE0-1A59-4C64-85FA-24C52EB728B2}"/>
              </a:ext>
            </a:extLst>
          </p:cNvPr>
          <p:cNvSpPr txBox="1"/>
          <p:nvPr/>
        </p:nvSpPr>
        <p:spPr>
          <a:xfrm>
            <a:off x="15490301" y="6841971"/>
            <a:ext cx="3245787" cy="2966197"/>
          </a:xfrm>
          <a:prstGeom prst="rect">
            <a:avLst/>
          </a:prstGeom>
        </p:spPr>
        <p:txBody>
          <a:bodyPr vert="horz" wrap="square" lIns="0" tIns="41910" rIns="0" bIns="0" rtlCol="0">
            <a:spAutoFit/>
          </a:bodyPr>
          <a:lstStyle/>
          <a:p>
            <a:pPr marL="274955" marR="267335" indent="-635" algn="ctr">
              <a:lnSpc>
                <a:spcPts val="3829"/>
              </a:lnSpc>
              <a:spcBef>
                <a:spcPts val="330"/>
              </a:spcBef>
            </a:pPr>
            <a:r>
              <a:rPr lang="en-US" sz="3300" b="1" spc="-150" noProof="0" dirty="0">
                <a:latin typeface="Calibri"/>
                <a:cs typeface="Calibri"/>
              </a:rPr>
              <a:t>BEWARE OF STRANGE, URGENT AND TOO GOOD TO BE TRUE REQUESTS</a:t>
            </a:r>
          </a:p>
        </p:txBody>
      </p:sp>
      <p:pic>
        <p:nvPicPr>
          <p:cNvPr id="63" name="object 26">
            <a:extLst>
              <a:ext uri="{FF2B5EF4-FFF2-40B4-BE49-F238E27FC236}">
                <a16:creationId xmlns:a16="http://schemas.microsoft.com/office/drawing/2014/main" id="{FB5FE2AD-A9A3-4305-B7BC-E5707EEFA670}"/>
              </a:ext>
            </a:extLst>
          </p:cNvPr>
          <p:cNvPicPr/>
          <p:nvPr/>
        </p:nvPicPr>
        <p:blipFill>
          <a:blip r:embed="rId7" cstate="print"/>
          <a:stretch>
            <a:fillRect/>
          </a:stretch>
        </p:blipFill>
        <p:spPr>
          <a:xfrm>
            <a:off x="15926700" y="4125257"/>
            <a:ext cx="2219273" cy="2513403"/>
          </a:xfrm>
          <a:prstGeom prst="rect">
            <a:avLst/>
          </a:prstGeom>
        </p:spPr>
      </p:pic>
    </p:spTree>
    <p:extLst>
      <p:ext uri="{BB962C8B-B14F-4D97-AF65-F5344CB8AC3E}">
        <p14:creationId xmlns:p14="http://schemas.microsoft.com/office/powerpoint/2010/main" val="3463001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lang="en-US" noProof="0" dirty="0"/>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lang="en-US" noProof="0" dirty="0"/>
          </a:p>
        </p:txBody>
      </p:sp>
      <p:sp>
        <p:nvSpPr>
          <p:cNvPr id="10" name="object 10"/>
          <p:cNvSpPr/>
          <p:nvPr/>
        </p:nvSpPr>
        <p:spPr>
          <a:xfrm>
            <a:off x="18044994" y="5383769"/>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lang="en-US" noProof="0" dirty="0"/>
          </a:p>
        </p:txBody>
      </p:sp>
      <p:sp>
        <p:nvSpPr>
          <p:cNvPr id="11" name="object 11"/>
          <p:cNvSpPr/>
          <p:nvPr/>
        </p:nvSpPr>
        <p:spPr>
          <a:xfrm>
            <a:off x="18053050" y="611187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lang="en-US" noProof="0" dirty="0"/>
          </a:p>
        </p:txBody>
      </p:sp>
      <p:sp>
        <p:nvSpPr>
          <p:cNvPr id="12" name="object 12"/>
          <p:cNvSpPr/>
          <p:nvPr/>
        </p:nvSpPr>
        <p:spPr>
          <a:xfrm>
            <a:off x="4274185" y="4658921"/>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lang="en-US" noProof="0" dirty="0"/>
          </a:p>
        </p:txBody>
      </p:sp>
      <p:sp>
        <p:nvSpPr>
          <p:cNvPr id="13" name="object 13"/>
          <p:cNvSpPr/>
          <p:nvPr/>
        </p:nvSpPr>
        <p:spPr>
          <a:xfrm>
            <a:off x="3651250" y="5077507"/>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lang="en-US" noProof="0" dirty="0"/>
          </a:p>
        </p:txBody>
      </p:sp>
      <p:sp>
        <p:nvSpPr>
          <p:cNvPr id="14" name="object 14"/>
          <p:cNvSpPr/>
          <p:nvPr/>
        </p:nvSpPr>
        <p:spPr>
          <a:xfrm>
            <a:off x="3841750" y="4977812"/>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lang="en-US" noProof="0" dirty="0"/>
          </a:p>
        </p:txBody>
      </p:sp>
      <p:sp>
        <p:nvSpPr>
          <p:cNvPr id="38" name="object 13">
            <a:extLst>
              <a:ext uri="{FF2B5EF4-FFF2-40B4-BE49-F238E27FC236}">
                <a16:creationId xmlns:a16="http://schemas.microsoft.com/office/drawing/2014/main" id="{FEEFCF5A-DC04-72C2-7791-D0B3311390A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9" name="object 15">
            <a:extLst>
              <a:ext uri="{FF2B5EF4-FFF2-40B4-BE49-F238E27FC236}">
                <a16:creationId xmlns:a16="http://schemas.microsoft.com/office/drawing/2014/main" id="{BF3E33BD-3EC3-DA3D-E2CD-54AEC8A06001}"/>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1732F124-1FC6-FFE0-8AB2-234F8CD93D7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41" name="object 17">
              <a:extLst>
                <a:ext uri="{FF2B5EF4-FFF2-40B4-BE49-F238E27FC236}">
                  <a16:creationId xmlns:a16="http://schemas.microsoft.com/office/drawing/2014/main" id="{BFDD5879-4F23-6FF8-EE87-BF327122F6D3}"/>
                </a:ext>
              </a:extLst>
            </p:cNvPr>
            <p:cNvPicPr/>
            <p:nvPr/>
          </p:nvPicPr>
          <p:blipFill>
            <a:blip r:embed="rId3"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4FB8773A-C21C-3A77-FED2-B87EB525581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43" name="object 19">
              <a:extLst>
                <a:ext uri="{FF2B5EF4-FFF2-40B4-BE49-F238E27FC236}">
                  <a16:creationId xmlns:a16="http://schemas.microsoft.com/office/drawing/2014/main" id="{7A54DDA9-168E-D594-1FBE-23389218A0E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44" name="object 20">
              <a:extLst>
                <a:ext uri="{FF2B5EF4-FFF2-40B4-BE49-F238E27FC236}">
                  <a16:creationId xmlns:a16="http://schemas.microsoft.com/office/drawing/2014/main" id="{0C594CF2-715A-DF9D-1AA9-A68888D4866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5" name="object 21">
              <a:extLst>
                <a:ext uri="{FF2B5EF4-FFF2-40B4-BE49-F238E27FC236}">
                  <a16:creationId xmlns:a16="http://schemas.microsoft.com/office/drawing/2014/main" id="{9FF1054C-8A81-841A-C4C5-0DA6078100C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6" name="object 22">
              <a:extLst>
                <a:ext uri="{FF2B5EF4-FFF2-40B4-BE49-F238E27FC236}">
                  <a16:creationId xmlns:a16="http://schemas.microsoft.com/office/drawing/2014/main" id="{8D7641CA-8EBC-FE99-F18D-32436409BC8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7" name="object 23">
              <a:extLst>
                <a:ext uri="{FF2B5EF4-FFF2-40B4-BE49-F238E27FC236}">
                  <a16:creationId xmlns:a16="http://schemas.microsoft.com/office/drawing/2014/main" id="{99EF88BD-4915-7B51-33D1-B486341B9BF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8" name="object 24">
              <a:extLst>
                <a:ext uri="{FF2B5EF4-FFF2-40B4-BE49-F238E27FC236}">
                  <a16:creationId xmlns:a16="http://schemas.microsoft.com/office/drawing/2014/main" id="{D43BEB90-DE7A-D7D5-726C-7672956643AA}"/>
                </a:ext>
              </a:extLst>
            </p:cNvPr>
            <p:cNvPicPr/>
            <p:nvPr/>
          </p:nvPicPr>
          <p:blipFill>
            <a:blip r:embed="rId4"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98169979-AFE0-FBA0-B27E-2E9CCD9F094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50" name="object 26">
              <a:extLst>
                <a:ext uri="{FF2B5EF4-FFF2-40B4-BE49-F238E27FC236}">
                  <a16:creationId xmlns:a16="http://schemas.microsoft.com/office/drawing/2014/main" id="{07BC18FC-D8BB-7BE6-BCC0-5FC177F2DB2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51" name="object 27">
              <a:extLst>
                <a:ext uri="{FF2B5EF4-FFF2-40B4-BE49-F238E27FC236}">
                  <a16:creationId xmlns:a16="http://schemas.microsoft.com/office/drawing/2014/main" id="{A223113C-92FF-5B25-7B7E-874CF1631ED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52" name="object 28">
              <a:extLst>
                <a:ext uri="{FF2B5EF4-FFF2-40B4-BE49-F238E27FC236}">
                  <a16:creationId xmlns:a16="http://schemas.microsoft.com/office/drawing/2014/main" id="{9765CFF9-AB41-66F5-A06E-0B5B3A5FB89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53" name="object 29">
              <a:extLst>
                <a:ext uri="{FF2B5EF4-FFF2-40B4-BE49-F238E27FC236}">
                  <a16:creationId xmlns:a16="http://schemas.microsoft.com/office/drawing/2014/main" id="{663C01F9-62DD-180C-6346-08C908FD4BD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54" name="object 30">
              <a:extLst>
                <a:ext uri="{FF2B5EF4-FFF2-40B4-BE49-F238E27FC236}">
                  <a16:creationId xmlns:a16="http://schemas.microsoft.com/office/drawing/2014/main" id="{B0B8ECD9-B291-18D9-DD34-7667E4822A9D}"/>
                </a:ext>
              </a:extLst>
            </p:cNvPr>
            <p:cNvPicPr/>
            <p:nvPr/>
          </p:nvPicPr>
          <p:blipFill>
            <a:blip r:embed="rId5"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AFBB2CCC-EFBF-6020-3277-E6DED9FF904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4158703"/>
          </a:xfrm>
          <a:prstGeom prst="rect">
            <a:avLst/>
          </a:prstGeom>
        </p:spPr>
        <p:txBody>
          <a:bodyPr vert="horz" wrap="square" lIns="0" tIns="346075" rIns="0" bIns="0" rtlCol="0">
            <a:spAutoFit/>
          </a:bodyPr>
          <a:lstStyle/>
          <a:p>
            <a:pPr marL="3961765" marR="26034" indent="-3949700">
              <a:lnSpc>
                <a:spcPts val="13450"/>
              </a:lnSpc>
              <a:spcBef>
                <a:spcPts val="2725"/>
              </a:spcBef>
            </a:pPr>
            <a:r>
              <a:rPr lang="en-US" sz="12800" b="1" spc="-150" noProof="0" dirty="0">
                <a:solidFill>
                  <a:srgbClr val="1D1D1B"/>
                </a:solidFill>
                <a:latin typeface="Calibri"/>
                <a:cs typeface="Calibri"/>
              </a:rPr>
              <a:t>    CREATE YOUR OWN </a:t>
            </a:r>
          </a:p>
          <a:p>
            <a:pPr marL="3961765" marR="26034" indent="-3949700" algn="ctr">
              <a:lnSpc>
                <a:spcPts val="13450"/>
              </a:lnSpc>
              <a:spcBef>
                <a:spcPts val="2725"/>
              </a:spcBef>
            </a:pPr>
            <a:r>
              <a:rPr lang="en-US" sz="12800" b="1" spc="-150" noProof="0" dirty="0">
                <a:solidFill>
                  <a:srgbClr val="1D1D1B"/>
                </a:solidFill>
                <a:latin typeface="Calibri"/>
                <a:cs typeface="Calibri"/>
              </a:rPr>
              <a:t>SCAM</a:t>
            </a:r>
            <a:endParaRPr lang="en-US" sz="12800" b="1" spc="-150" noProof="0" dirty="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lang="en-US" noProof="0" dirty="0"/>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lang="en-US" noProof="0" dirty="0"/>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lang="en-US" noProof="0" dirty="0"/>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lang="en-US" noProof="0" dirty="0"/>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lang="en-US" noProof="0" dirty="0"/>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lang="en-US" noProof="0" dirty="0"/>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lang="en-US" noProof="0" dirty="0"/>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lang="en-US" noProof="0" dirty="0"/>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lang="en-US" noProof="0" dirty="0"/>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lang="en-US" noProof="0" dirty="0"/>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lang="en-US" noProof="0" dirty="0"/>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lang="en-US" noProof="0" dirty="0"/>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lang="en-US" noProof="0" dirty="0"/>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lang="en-US" noProof="0" dirty="0"/>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lang="en-US" noProof="0" dirty="0"/>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lang="en-US" b="1" spc="-30" noProof="0" dirty="0">
                <a:solidFill>
                  <a:srgbClr val="FFFFFF"/>
                </a:solidFill>
                <a:latin typeface="Lucida Sans"/>
                <a:cs typeface="Lucida Sans"/>
              </a:rPr>
              <a:t>New </a:t>
            </a:r>
            <a:r>
              <a:rPr lang="en-US" sz="1800" b="1" spc="-45" noProof="0" dirty="0">
                <a:solidFill>
                  <a:srgbClr val="FFFFFF"/>
                </a:solidFill>
                <a:latin typeface="Lucida Sans"/>
                <a:cs typeface="Lucida Sans"/>
              </a:rPr>
              <a:t>message</a:t>
            </a:r>
            <a:endParaRPr lang="en-US" sz="1800" noProof="0" dirty="0">
              <a:latin typeface="Lucida Sans"/>
              <a:cs typeface="Lucida Sans"/>
            </a:endParaRPr>
          </a:p>
        </p:txBody>
      </p:sp>
      <p:sp>
        <p:nvSpPr>
          <p:cNvPr id="39" name="object 39"/>
          <p:cNvSpPr txBox="1"/>
          <p:nvPr/>
        </p:nvSpPr>
        <p:spPr>
          <a:xfrm>
            <a:off x="8981115" y="6750331"/>
            <a:ext cx="805180" cy="246862"/>
          </a:xfrm>
          <a:prstGeom prst="rect">
            <a:avLst/>
          </a:prstGeom>
        </p:spPr>
        <p:txBody>
          <a:bodyPr vert="horz" wrap="square" lIns="0" tIns="15875" rIns="0" bIns="0" rtlCol="0">
            <a:spAutoFit/>
          </a:bodyPr>
          <a:lstStyle/>
          <a:p>
            <a:pPr marL="12700">
              <a:lnSpc>
                <a:spcPct val="100000"/>
              </a:lnSpc>
              <a:spcBef>
                <a:spcPts val="125"/>
              </a:spcBef>
            </a:pPr>
            <a:r>
              <a:rPr lang="en-US" sz="1500" b="1" spc="-10" noProof="0" dirty="0">
                <a:solidFill>
                  <a:srgbClr val="FFFFFF"/>
                </a:solidFill>
                <a:latin typeface="Lucida Sans"/>
                <a:cs typeface="Lucida Sans"/>
              </a:rPr>
              <a:t>SEND</a:t>
            </a:r>
            <a:endParaRPr lang="en-US" sz="1500" noProof="0" dirty="0">
              <a:latin typeface="Lucida Sans"/>
              <a:cs typeface="Lucida Sans"/>
            </a:endParaRPr>
          </a:p>
        </p:txBody>
      </p:sp>
      <p:sp>
        <p:nvSpPr>
          <p:cNvPr id="40" name="object 40"/>
          <p:cNvSpPr txBox="1"/>
          <p:nvPr/>
        </p:nvSpPr>
        <p:spPr>
          <a:xfrm>
            <a:off x="1721245" y="2840680"/>
            <a:ext cx="834347" cy="723916"/>
          </a:xfrm>
          <a:prstGeom prst="rect">
            <a:avLst/>
          </a:prstGeom>
        </p:spPr>
        <p:txBody>
          <a:bodyPr vert="horz" wrap="square" lIns="0" tIns="15875" rIns="0" bIns="0" rtlCol="0">
            <a:spAutoFit/>
          </a:bodyPr>
          <a:lstStyle/>
          <a:p>
            <a:pPr marL="43180" algn="l">
              <a:lnSpc>
                <a:spcPct val="100000"/>
              </a:lnSpc>
              <a:spcBef>
                <a:spcPts val="125"/>
              </a:spcBef>
            </a:pPr>
            <a:r>
              <a:rPr lang="en-US" sz="1500" b="1" spc="-100" noProof="0" dirty="0">
                <a:solidFill>
                  <a:srgbClr val="AAAAAA"/>
                </a:solidFill>
                <a:latin typeface="Lucida Sans"/>
                <a:cs typeface="Lucida Sans"/>
              </a:rPr>
              <a:t>To</a:t>
            </a:r>
            <a:endParaRPr lang="en-US" sz="1500" noProof="0" dirty="0">
              <a:latin typeface="Lucida Sans"/>
              <a:cs typeface="Lucida Sans"/>
            </a:endParaRPr>
          </a:p>
          <a:p>
            <a:pPr>
              <a:lnSpc>
                <a:spcPct val="100000"/>
              </a:lnSpc>
              <a:spcBef>
                <a:spcPts val="30"/>
              </a:spcBef>
            </a:pPr>
            <a:endParaRPr lang="en-US" sz="1600" noProof="0" dirty="0">
              <a:latin typeface="Lucida Sans"/>
              <a:cs typeface="Lucida Sans"/>
            </a:endParaRPr>
          </a:p>
          <a:p>
            <a:pPr marL="12700">
              <a:lnSpc>
                <a:spcPct val="100000"/>
              </a:lnSpc>
            </a:pPr>
            <a:r>
              <a:rPr lang="en-US" sz="1500" b="1" spc="-30" noProof="0" dirty="0">
                <a:solidFill>
                  <a:srgbClr val="AAAAAA"/>
                </a:solidFill>
                <a:latin typeface="Lucida Sans"/>
                <a:cs typeface="Lucida Sans"/>
              </a:rPr>
              <a:t>Subject</a:t>
            </a:r>
            <a:endParaRPr lang="en-US" sz="1500" noProof="0" dirty="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lang="en-US" noProof="0" dirty="0"/>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lang="en-US" noProof="0" dirty="0"/>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lang="en-US" noProof="0" dirty="0"/>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lang="en-US" noProof="0" dirty="0"/>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lang="en-US" noProof="0" dirty="0"/>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lang="en-US" noProof="0" dirty="0"/>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lang="en-US" noProof="0" dirty="0"/>
            </a:p>
          </p:txBody>
        </p:sp>
      </p:grpSp>
      <p:sp>
        <p:nvSpPr>
          <p:cNvPr id="77" name="object 13">
            <a:extLst>
              <a:ext uri="{FF2B5EF4-FFF2-40B4-BE49-F238E27FC236}">
                <a16:creationId xmlns:a16="http://schemas.microsoft.com/office/drawing/2014/main" id="{900FB4D4-C8D9-64D3-4B92-F57BF813315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78" name="object 15">
            <a:extLst>
              <a:ext uri="{FF2B5EF4-FFF2-40B4-BE49-F238E27FC236}">
                <a16:creationId xmlns:a16="http://schemas.microsoft.com/office/drawing/2014/main" id="{BB195C00-B0A9-D901-E914-0CDFC2EC8251}"/>
              </a:ext>
            </a:extLst>
          </p:cNvPr>
          <p:cNvGrpSpPr/>
          <p:nvPr/>
        </p:nvGrpSpPr>
        <p:grpSpPr>
          <a:xfrm>
            <a:off x="717524" y="611775"/>
            <a:ext cx="18580100" cy="436245"/>
            <a:chOff x="717524" y="611775"/>
            <a:chExt cx="18580100" cy="436245"/>
          </a:xfrm>
        </p:grpSpPr>
        <p:sp>
          <p:nvSpPr>
            <p:cNvPr id="79" name="object 16">
              <a:extLst>
                <a:ext uri="{FF2B5EF4-FFF2-40B4-BE49-F238E27FC236}">
                  <a16:creationId xmlns:a16="http://schemas.microsoft.com/office/drawing/2014/main" id="{3808372A-14A1-CCCB-DDFA-776C7F7CDF6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80" name="object 17">
              <a:extLst>
                <a:ext uri="{FF2B5EF4-FFF2-40B4-BE49-F238E27FC236}">
                  <a16:creationId xmlns:a16="http://schemas.microsoft.com/office/drawing/2014/main" id="{2670DA1C-3EA2-9F2A-F707-4976ADB29FD3}"/>
                </a:ext>
              </a:extLst>
            </p:cNvPr>
            <p:cNvPicPr/>
            <p:nvPr/>
          </p:nvPicPr>
          <p:blipFill>
            <a:blip r:embed="rId27" cstate="print"/>
            <a:stretch>
              <a:fillRect/>
            </a:stretch>
          </p:blipFill>
          <p:spPr>
            <a:xfrm>
              <a:off x="10231913" y="804489"/>
              <a:ext cx="101850" cy="104708"/>
            </a:xfrm>
            <a:prstGeom prst="rect">
              <a:avLst/>
            </a:prstGeom>
          </p:spPr>
        </p:pic>
        <p:sp>
          <p:nvSpPr>
            <p:cNvPr id="81" name="object 18">
              <a:extLst>
                <a:ext uri="{FF2B5EF4-FFF2-40B4-BE49-F238E27FC236}">
                  <a16:creationId xmlns:a16="http://schemas.microsoft.com/office/drawing/2014/main" id="{BB370F26-67BF-44CE-3A7B-6FCBA17A632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82" name="object 19">
              <a:extLst>
                <a:ext uri="{FF2B5EF4-FFF2-40B4-BE49-F238E27FC236}">
                  <a16:creationId xmlns:a16="http://schemas.microsoft.com/office/drawing/2014/main" id="{3D2FB4F6-8473-277D-4000-F4D5D99B532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83" name="object 20">
              <a:extLst>
                <a:ext uri="{FF2B5EF4-FFF2-40B4-BE49-F238E27FC236}">
                  <a16:creationId xmlns:a16="http://schemas.microsoft.com/office/drawing/2014/main" id="{DE62A68A-9609-1816-3725-31B6C9CE240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84" name="object 21">
              <a:extLst>
                <a:ext uri="{FF2B5EF4-FFF2-40B4-BE49-F238E27FC236}">
                  <a16:creationId xmlns:a16="http://schemas.microsoft.com/office/drawing/2014/main" id="{E9DD2B0A-7B99-0B21-E42A-FCA5D072C88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85" name="object 22">
              <a:extLst>
                <a:ext uri="{FF2B5EF4-FFF2-40B4-BE49-F238E27FC236}">
                  <a16:creationId xmlns:a16="http://schemas.microsoft.com/office/drawing/2014/main" id="{693970FA-EAA6-4322-9CB1-51A7F44A90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86" name="object 23">
              <a:extLst>
                <a:ext uri="{FF2B5EF4-FFF2-40B4-BE49-F238E27FC236}">
                  <a16:creationId xmlns:a16="http://schemas.microsoft.com/office/drawing/2014/main" id="{6F862F97-EF70-BD6B-5230-17844F4504D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87" name="object 24">
              <a:extLst>
                <a:ext uri="{FF2B5EF4-FFF2-40B4-BE49-F238E27FC236}">
                  <a16:creationId xmlns:a16="http://schemas.microsoft.com/office/drawing/2014/main" id="{FA317C1F-DD56-1DE1-9E46-98E7C4AD4461}"/>
                </a:ext>
              </a:extLst>
            </p:cNvPr>
            <p:cNvPicPr/>
            <p:nvPr/>
          </p:nvPicPr>
          <p:blipFill>
            <a:blip r:embed="rId28" cstate="print"/>
            <a:stretch>
              <a:fillRect/>
            </a:stretch>
          </p:blipFill>
          <p:spPr>
            <a:xfrm>
              <a:off x="908206" y="665402"/>
              <a:ext cx="90711" cy="160393"/>
            </a:xfrm>
            <a:prstGeom prst="rect">
              <a:avLst/>
            </a:prstGeom>
          </p:spPr>
        </p:pic>
        <p:sp>
          <p:nvSpPr>
            <p:cNvPr id="88" name="object 25">
              <a:extLst>
                <a:ext uri="{FF2B5EF4-FFF2-40B4-BE49-F238E27FC236}">
                  <a16:creationId xmlns:a16="http://schemas.microsoft.com/office/drawing/2014/main" id="{A28AEE8A-295E-28F3-F580-8DE7FC0C0D9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89" name="object 26">
              <a:extLst>
                <a:ext uri="{FF2B5EF4-FFF2-40B4-BE49-F238E27FC236}">
                  <a16:creationId xmlns:a16="http://schemas.microsoft.com/office/drawing/2014/main" id="{049A809C-41F0-5240-3DAE-78130A47C12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90" name="object 27">
              <a:extLst>
                <a:ext uri="{FF2B5EF4-FFF2-40B4-BE49-F238E27FC236}">
                  <a16:creationId xmlns:a16="http://schemas.microsoft.com/office/drawing/2014/main" id="{BEE47F2A-8B13-3558-4AAB-3607F34B966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91" name="object 28">
              <a:extLst>
                <a:ext uri="{FF2B5EF4-FFF2-40B4-BE49-F238E27FC236}">
                  <a16:creationId xmlns:a16="http://schemas.microsoft.com/office/drawing/2014/main" id="{9AC0F1B9-888D-FD8E-0BC1-088105D3D4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92" name="object 29">
              <a:extLst>
                <a:ext uri="{FF2B5EF4-FFF2-40B4-BE49-F238E27FC236}">
                  <a16:creationId xmlns:a16="http://schemas.microsoft.com/office/drawing/2014/main" id="{195EC2C5-729D-8382-0021-955EDDC8ACF7}"/>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93" name="object 30">
              <a:extLst>
                <a:ext uri="{FF2B5EF4-FFF2-40B4-BE49-F238E27FC236}">
                  <a16:creationId xmlns:a16="http://schemas.microsoft.com/office/drawing/2014/main" id="{35F65774-A355-A574-8066-32A794CDEC5F}"/>
                </a:ext>
              </a:extLst>
            </p:cNvPr>
            <p:cNvPicPr/>
            <p:nvPr/>
          </p:nvPicPr>
          <p:blipFill>
            <a:blip r:embed="rId29" cstate="print"/>
            <a:stretch>
              <a:fillRect/>
            </a:stretch>
          </p:blipFill>
          <p:spPr>
            <a:xfrm>
              <a:off x="10152472" y="665402"/>
              <a:ext cx="90718" cy="160393"/>
            </a:xfrm>
            <a:prstGeom prst="rect">
              <a:avLst/>
            </a:prstGeom>
          </p:spPr>
        </p:pic>
      </p:grpSp>
      <p:sp>
        <p:nvSpPr>
          <p:cNvPr id="94" name="object 77">
            <a:extLst>
              <a:ext uri="{FF2B5EF4-FFF2-40B4-BE49-F238E27FC236}">
                <a16:creationId xmlns:a16="http://schemas.microsoft.com/office/drawing/2014/main" id="{6BF473DD-2122-C38C-F7B7-1B8888B0E5D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1122743"/>
          </a:xfrm>
          <a:prstGeom prst="rect">
            <a:avLst/>
          </a:prstGeom>
        </p:spPr>
        <p:txBody>
          <a:bodyPr vert="horz" wrap="square" lIns="0" tIns="45085" rIns="0" bIns="0" rtlCol="0">
            <a:spAutoFit/>
          </a:bodyPr>
          <a:lstStyle/>
          <a:p>
            <a:pPr marL="12700" marR="5080" indent="1508125" algn="l">
              <a:lnSpc>
                <a:spcPts val="4190"/>
              </a:lnSpc>
              <a:spcBef>
                <a:spcPts val="355"/>
              </a:spcBef>
            </a:pPr>
            <a:r>
              <a:rPr lang="en-US" sz="3600" b="1" spc="-150" noProof="0" dirty="0">
                <a:solidFill>
                  <a:srgbClr val="231F20"/>
                </a:solidFill>
                <a:latin typeface="Calibri"/>
                <a:cs typeface="Calibri"/>
              </a:rPr>
              <a:t>ONLINE FRAUD IS A CRIMINAL OFFENCE WHICH MAY BE  PUNISHED BY JAIL TIME AND PENALTIES </a:t>
            </a:r>
            <a:endParaRPr lang="en-US" sz="5750" b="1" spc="-150" noProof="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lang="en-US" noProof="0" dirty="0"/>
            </a:p>
          </p:txBody>
        </p:sp>
        <p:pic>
          <p:nvPicPr>
            <p:cNvPr id="5" name="object 5"/>
            <p:cNvPicPr/>
            <p:nvPr/>
          </p:nvPicPr>
          <p:blipFill>
            <a:blip r:embed="rId3"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lang="en-US" noProof="0" dirty="0"/>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lang="en-US" noProof="0" dirty="0"/>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lang="en-US" noProof="0" dirty="0"/>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lang="en-US" noProof="0" dirty="0"/>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lang="en-US" noProof="0" dirty="0"/>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lang="en-US" noProof="0" dirty="0"/>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lang="en-US" noProof="0" dirty="0"/>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lang="en-US" noProof="0" dirty="0"/>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lang="en-US" noProof="0" dirty="0"/>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lang="en-US" noProof="0" dirty="0"/>
            </a:p>
          </p:txBody>
        </p:sp>
        <p:pic>
          <p:nvPicPr>
            <p:cNvPr id="16" name="object 16"/>
            <p:cNvPicPr/>
            <p:nvPr/>
          </p:nvPicPr>
          <p:blipFill>
            <a:blip r:embed="rId4"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lang="en-US" noProof="0" dirty="0"/>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lang="en-US" noProof="0" dirty="0"/>
          </a:p>
        </p:txBody>
      </p:sp>
      <p:sp>
        <p:nvSpPr>
          <p:cNvPr id="38" name="object 13">
            <a:extLst>
              <a:ext uri="{FF2B5EF4-FFF2-40B4-BE49-F238E27FC236}">
                <a16:creationId xmlns:a16="http://schemas.microsoft.com/office/drawing/2014/main" id="{B45B32D8-9231-4537-071F-76F42F5883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9" name="object 15">
            <a:extLst>
              <a:ext uri="{FF2B5EF4-FFF2-40B4-BE49-F238E27FC236}">
                <a16:creationId xmlns:a16="http://schemas.microsoft.com/office/drawing/2014/main" id="{145F85A9-91B6-7436-1E20-9B279770B65C}"/>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39CD1F2E-C456-D209-03E1-4F9669CA93A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41" name="object 17">
              <a:extLst>
                <a:ext uri="{FF2B5EF4-FFF2-40B4-BE49-F238E27FC236}">
                  <a16:creationId xmlns:a16="http://schemas.microsoft.com/office/drawing/2014/main" id="{78B65385-1A5C-7915-FCDD-772A72519BF5}"/>
                </a:ext>
              </a:extLst>
            </p:cNvPr>
            <p:cNvPicPr/>
            <p:nvPr/>
          </p:nvPicPr>
          <p:blipFill>
            <a:blip r:embed="rId5"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8FD0A330-9916-0773-F6B3-A72270AB64E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43" name="object 19">
              <a:extLst>
                <a:ext uri="{FF2B5EF4-FFF2-40B4-BE49-F238E27FC236}">
                  <a16:creationId xmlns:a16="http://schemas.microsoft.com/office/drawing/2014/main" id="{6BDD3E76-9586-7251-113C-572C431D40B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44" name="object 20">
              <a:extLst>
                <a:ext uri="{FF2B5EF4-FFF2-40B4-BE49-F238E27FC236}">
                  <a16:creationId xmlns:a16="http://schemas.microsoft.com/office/drawing/2014/main" id="{13671BC4-969E-3146-67E6-D108F01675A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5" name="object 21">
              <a:extLst>
                <a:ext uri="{FF2B5EF4-FFF2-40B4-BE49-F238E27FC236}">
                  <a16:creationId xmlns:a16="http://schemas.microsoft.com/office/drawing/2014/main" id="{0CB383FE-CCAB-73E6-EB81-916ED391680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6" name="object 22">
              <a:extLst>
                <a:ext uri="{FF2B5EF4-FFF2-40B4-BE49-F238E27FC236}">
                  <a16:creationId xmlns:a16="http://schemas.microsoft.com/office/drawing/2014/main" id="{06159ACF-B157-CCA1-3DB6-51FBC442159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7" name="object 23">
              <a:extLst>
                <a:ext uri="{FF2B5EF4-FFF2-40B4-BE49-F238E27FC236}">
                  <a16:creationId xmlns:a16="http://schemas.microsoft.com/office/drawing/2014/main" id="{1F81BA12-4BFB-9648-DFDF-EF92C598CF4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8" name="object 24">
              <a:extLst>
                <a:ext uri="{FF2B5EF4-FFF2-40B4-BE49-F238E27FC236}">
                  <a16:creationId xmlns:a16="http://schemas.microsoft.com/office/drawing/2014/main" id="{A10B16B0-154B-0F36-0A85-4DA414F7F328}"/>
                </a:ext>
              </a:extLst>
            </p:cNvPr>
            <p:cNvPicPr/>
            <p:nvPr/>
          </p:nvPicPr>
          <p:blipFill>
            <a:blip r:embed="rId6"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17551DCF-43C8-4F10-533F-05CE79B82DB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50" name="object 26">
              <a:extLst>
                <a:ext uri="{FF2B5EF4-FFF2-40B4-BE49-F238E27FC236}">
                  <a16:creationId xmlns:a16="http://schemas.microsoft.com/office/drawing/2014/main" id="{10C65F4B-4EB9-EEC4-F8F5-77151B1D495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51" name="object 27">
              <a:extLst>
                <a:ext uri="{FF2B5EF4-FFF2-40B4-BE49-F238E27FC236}">
                  <a16:creationId xmlns:a16="http://schemas.microsoft.com/office/drawing/2014/main" id="{9CCAAC98-0FB3-1841-492A-493FBBF37E17}"/>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52" name="object 28">
              <a:extLst>
                <a:ext uri="{FF2B5EF4-FFF2-40B4-BE49-F238E27FC236}">
                  <a16:creationId xmlns:a16="http://schemas.microsoft.com/office/drawing/2014/main" id="{40E335B0-A238-7CF2-1A5A-0598FCBFA25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53" name="object 29">
              <a:extLst>
                <a:ext uri="{FF2B5EF4-FFF2-40B4-BE49-F238E27FC236}">
                  <a16:creationId xmlns:a16="http://schemas.microsoft.com/office/drawing/2014/main" id="{E074C590-E7AE-B771-B0FF-03324125340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54" name="object 30">
              <a:extLst>
                <a:ext uri="{FF2B5EF4-FFF2-40B4-BE49-F238E27FC236}">
                  <a16:creationId xmlns:a16="http://schemas.microsoft.com/office/drawing/2014/main" id="{CB3A9D16-FFAE-E6B6-90D7-3A05D5B43DB1}"/>
                </a:ext>
              </a:extLst>
            </p:cNvPr>
            <p:cNvPicPr/>
            <p:nvPr/>
          </p:nvPicPr>
          <p:blipFill>
            <a:blip r:embed="rId7"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DECE5F5E-8885-C5C0-3839-F091A124203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en-US" b="1" spc="-150" noProof="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en-US" sz="2900" b="1" spc="-150" noProof="0" dirty="0">
                <a:solidFill>
                  <a:srgbClr val="231F20"/>
                </a:solidFill>
                <a:latin typeface="Calibri"/>
                <a:cs typeface="Calibri"/>
              </a:rPr>
              <a:t>BEFORE INSTALLING AN APPLICATION,</a:t>
            </a:r>
          </a:p>
          <a:p>
            <a:pPr marL="643890" marR="636270" algn="ctr">
              <a:lnSpc>
                <a:spcPct val="112400"/>
              </a:lnSpc>
              <a:spcBef>
                <a:spcPts val="95"/>
              </a:spcBef>
            </a:pPr>
            <a:r>
              <a:rPr lang="en-US" sz="2900" b="1" u="sng" spc="-150" noProof="0" dirty="0">
                <a:solidFill>
                  <a:srgbClr val="231F20"/>
                </a:solidFill>
                <a:latin typeface="Calibri"/>
                <a:cs typeface="Calibri"/>
              </a:rPr>
              <a:t>ASK YOURSELF IF YOU REALLY NEED IT!</a:t>
            </a:r>
            <a:endParaRPr lang="en-US" sz="2900" b="1" u="sng" spc="-150" noProof="0" dirty="0">
              <a:latin typeface="Calibri"/>
              <a:cs typeface="Calibri"/>
            </a:endParaRPr>
          </a:p>
        </p:txBody>
      </p:sp>
      <p:grpSp>
        <p:nvGrpSpPr>
          <p:cNvPr id="4" name="object 4"/>
          <p:cNvGrpSpPr/>
          <p:nvPr/>
        </p:nvGrpSpPr>
        <p:grpSpPr>
          <a:xfrm>
            <a:off x="6095440" y="1795710"/>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lang="en-US" noProof="0" dirty="0"/>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lang="en-US" noProof="0" dirty="0"/>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lang="en-US" noProof="0" dirty="0"/>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lang="en-US" noProof="0" dirty="0"/>
            </a:p>
          </p:txBody>
        </p:sp>
      </p:grpSp>
      <p:sp>
        <p:nvSpPr>
          <p:cNvPr id="9" name="object 9"/>
          <p:cNvSpPr txBox="1">
            <a:spLocks noGrp="1"/>
          </p:cNvSpPr>
          <p:nvPr>
            <p:ph type="title"/>
          </p:nvPr>
        </p:nvSpPr>
        <p:spPr>
          <a:xfrm>
            <a:off x="3402180" y="1737599"/>
            <a:ext cx="6129090"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a:t>
            </a:r>
            <a:endParaRPr lang="en-US" sz="7400" b="1" spc="-150" noProof="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lang="en-US" noProof="0" dirty="0"/>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lang="en-US" noProof="0" dirty="0"/>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lang="en-US" noProof="0" dirty="0"/>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lang="en-US" noProof="0" dirty="0"/>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lang="en-US" noProof="0" dirty="0"/>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lang="en-US" noProof="0" dirty="0"/>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lang="en-US" noProof="0" dirty="0"/>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lang="en-US" noProof="0" dirty="0"/>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lang="en-US" noProof="0" dirty="0"/>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lang="en-US" noProof="0" dirty="0"/>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lang="en-US" noProof="0" dirty="0"/>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lang="en-US" noProof="0" dirty="0"/>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lang="en-US" noProof="0" dirty="0"/>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lang="en-US" noProof="0" dirty="0"/>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lang="en-US" noProof="0" dirty="0"/>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lang="en-US" noProof="0" dirty="0"/>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lang="en-US" noProof="0" dirty="0"/>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lang="en-US" noProof="0" dirty="0"/>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32371" y="4137218"/>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en-US" b="1" spc="-150" noProof="0" dirty="0"/>
          </a:p>
        </p:txBody>
      </p:sp>
      <p:sp>
        <p:nvSpPr>
          <p:cNvPr id="37" name="object 37"/>
          <p:cNvSpPr txBox="1"/>
          <p:nvPr/>
        </p:nvSpPr>
        <p:spPr>
          <a:xfrm>
            <a:off x="1328054" y="4946214"/>
            <a:ext cx="4296903" cy="2539734"/>
          </a:xfrm>
          <a:prstGeom prst="rect">
            <a:avLst/>
          </a:prstGeom>
        </p:spPr>
        <p:txBody>
          <a:bodyPr vert="horz" wrap="square" lIns="0" tIns="66675" rIns="0" bIns="0" rtlCol="0">
            <a:spAutoFit/>
          </a:bodyPr>
          <a:lstStyle/>
          <a:p>
            <a:pPr marL="280035" marR="5080" indent="-267970" algn="ctr">
              <a:lnSpc>
                <a:spcPct val="112400"/>
              </a:lnSpc>
            </a:pPr>
            <a:r>
              <a:rPr lang="en-US" sz="2900" b="1" u="sng" spc="-150" noProof="0" dirty="0">
                <a:solidFill>
                  <a:srgbClr val="231F20"/>
                </a:solidFill>
                <a:uFill>
                  <a:solidFill>
                    <a:srgbClr val="231F20"/>
                  </a:solidFill>
                </a:uFill>
                <a:latin typeface="Calibri"/>
                <a:cs typeface="Calibri"/>
              </a:rPr>
              <a:t>BE CAUTIOUS ABOUT MESSAGES WITH VISUALS THAT LOOK OFFICIAL BUT ARE POORLY DISPLAYED OR HAVE SPELLING MISTAKES</a:t>
            </a:r>
            <a:endParaRPr lang="en-US" sz="2900" b="1" spc="-150" noProof="0" dirty="0">
              <a:latin typeface="Calibri"/>
              <a:cs typeface="Calibri"/>
            </a:endParaRPr>
          </a:p>
        </p:txBody>
      </p:sp>
      <p:sp>
        <p:nvSpPr>
          <p:cNvPr id="38" name="object 38"/>
          <p:cNvSpPr txBox="1"/>
          <p:nvPr/>
        </p:nvSpPr>
        <p:spPr>
          <a:xfrm>
            <a:off x="6595872" y="7830517"/>
            <a:ext cx="4388485" cy="1406154"/>
          </a:xfrm>
          <a:prstGeom prst="rect">
            <a:avLst/>
          </a:prstGeom>
        </p:spPr>
        <p:txBody>
          <a:bodyPr vert="horz" wrap="square" lIns="0" tIns="66675" rIns="0" bIns="0" rtlCol="0">
            <a:spAutoFit/>
          </a:bodyPr>
          <a:lstStyle/>
          <a:p>
            <a:pPr algn="ctr">
              <a:lnSpc>
                <a:spcPct val="100000"/>
              </a:lnSpc>
              <a:spcBef>
                <a:spcPts val="525"/>
              </a:spcBef>
            </a:pPr>
            <a:r>
              <a:rPr lang="en-US" sz="2900" b="1" spc="-150" noProof="0" dirty="0">
                <a:latin typeface="Calibri"/>
                <a:cs typeface="Calibri"/>
              </a:rPr>
              <a:t>NEVER CLICK ON A LINK OR AN ATTACHMENT WHOSE ORIGIN OR NATURE SEEMS DOUBTFUL</a:t>
            </a:r>
          </a:p>
        </p:txBody>
      </p:sp>
      <p:sp>
        <p:nvSpPr>
          <p:cNvPr id="39" name="object 39"/>
          <p:cNvSpPr txBox="1"/>
          <p:nvPr/>
        </p:nvSpPr>
        <p:spPr>
          <a:xfrm>
            <a:off x="11212602" y="2004569"/>
            <a:ext cx="3904859" cy="1484958"/>
          </a:xfrm>
          <a:prstGeom prst="rect">
            <a:avLst/>
          </a:prstGeom>
        </p:spPr>
        <p:txBody>
          <a:bodyPr vert="horz" wrap="square" lIns="0" tIns="12065" rIns="0" bIns="0" rtlCol="0">
            <a:spAutoFit/>
          </a:bodyPr>
          <a:lstStyle/>
          <a:p>
            <a:pPr marL="12065" marR="5080" indent="-1270" algn="ctr">
              <a:lnSpc>
                <a:spcPct val="112400"/>
              </a:lnSpc>
              <a:spcBef>
                <a:spcPts val="95"/>
              </a:spcBef>
            </a:pPr>
            <a:r>
              <a:rPr lang="en-US" sz="2900" b="1" spc="-150" noProof="0" dirty="0">
                <a:latin typeface="Calibri"/>
                <a:cs typeface="Calibri"/>
              </a:rPr>
              <a:t>REMEMBER THAT IF IT SOUNDS TOO GOOD TO BE TRUE,</a:t>
            </a:r>
            <a:r>
              <a:rPr lang="en-US" sz="2900" b="1" u="sng" spc="-150" noProof="0" dirty="0">
                <a:latin typeface="Calibri"/>
                <a:cs typeface="Calibri"/>
              </a:rPr>
              <a:t> IT PROBABLY IS!</a:t>
            </a:r>
          </a:p>
        </p:txBody>
      </p:sp>
      <p:sp>
        <p:nvSpPr>
          <p:cNvPr id="40" name="object 40"/>
          <p:cNvSpPr txBox="1"/>
          <p:nvPr/>
        </p:nvSpPr>
        <p:spPr>
          <a:xfrm>
            <a:off x="15772449" y="3643851"/>
            <a:ext cx="2582548" cy="896399"/>
          </a:xfrm>
          <a:prstGeom prst="rect">
            <a:avLst/>
          </a:prstGeom>
        </p:spPr>
        <p:txBody>
          <a:bodyPr vert="horz" wrap="square" lIns="0" tIns="41910" rIns="0" bIns="0" rtlCol="0">
            <a:spAutoFit/>
          </a:bodyPr>
          <a:lstStyle/>
          <a:p>
            <a:pPr marL="12700" algn="just">
              <a:lnSpc>
                <a:spcPct val="100000"/>
              </a:lnSpc>
              <a:spcBef>
                <a:spcPts val="330"/>
              </a:spcBef>
            </a:pPr>
            <a:r>
              <a:rPr lang="en-US" sz="1850" b="1" spc="-150" noProof="0" dirty="0">
                <a:solidFill>
                  <a:srgbClr val="FFFFFF"/>
                </a:solidFill>
                <a:latin typeface="Calibri"/>
                <a:cs typeface="Calibri"/>
              </a:rPr>
              <a:t>IF YOU HAVE NOT ENTERED A COMPETITION, YOU CANNOT HAVE WON A PRIZE!</a:t>
            </a:r>
            <a:endParaRPr lang="en-US" sz="1850" b="1" spc="-150" noProof="0" dirty="0">
              <a:latin typeface="Calibri"/>
              <a:cs typeface="Calibri"/>
            </a:endParaRPr>
          </a:p>
        </p:txBody>
      </p:sp>
      <p:sp>
        <p:nvSpPr>
          <p:cNvPr id="41" name="object 41"/>
          <p:cNvSpPr txBox="1"/>
          <p:nvPr/>
        </p:nvSpPr>
        <p:spPr>
          <a:xfrm>
            <a:off x="11533471" y="5924536"/>
            <a:ext cx="2320925" cy="1562992"/>
          </a:xfrm>
          <a:prstGeom prst="rect">
            <a:avLst/>
          </a:prstGeom>
        </p:spPr>
        <p:txBody>
          <a:bodyPr vert="horz" wrap="square" lIns="0" tIns="12700" rIns="0" bIns="0" rtlCol="0">
            <a:spAutoFit/>
          </a:bodyPr>
          <a:lstStyle/>
          <a:p>
            <a:pPr marL="12700" marR="118745">
              <a:lnSpc>
                <a:spcPct val="110400"/>
              </a:lnSpc>
              <a:spcBef>
                <a:spcPts val="100"/>
              </a:spcBef>
            </a:pPr>
            <a:r>
              <a:rPr lang="en-US" sz="1850" b="1" spc="-150" noProof="0" dirty="0">
                <a:solidFill>
                  <a:srgbClr val="FFFFFF"/>
                </a:solidFill>
                <a:latin typeface="Calibri"/>
                <a:cs typeface="Calibri"/>
              </a:rPr>
              <a:t>IF IN DOUBT, YOU SHOULD ACCESS THE WEBSITE BY TYPING THE ADDRESS DIRECTLY INTO THE SEARCH BAR</a:t>
            </a:r>
          </a:p>
        </p:txBody>
      </p:sp>
      <p:sp>
        <p:nvSpPr>
          <p:cNvPr id="43" name="object 43"/>
          <p:cNvSpPr txBox="1"/>
          <p:nvPr/>
        </p:nvSpPr>
        <p:spPr>
          <a:xfrm>
            <a:off x="6754066" y="3869582"/>
            <a:ext cx="3054350" cy="2298706"/>
          </a:xfrm>
          <a:prstGeom prst="rect">
            <a:avLst/>
          </a:prstGeom>
        </p:spPr>
        <p:txBody>
          <a:bodyPr vert="horz" wrap="square" lIns="0" tIns="66675" rIns="0" bIns="0" rtlCol="0">
            <a:spAutoFit/>
          </a:bodyPr>
          <a:lstStyle/>
          <a:p>
            <a:pPr algn="ctr">
              <a:lnSpc>
                <a:spcPct val="100000"/>
              </a:lnSpc>
              <a:spcBef>
                <a:spcPts val="525"/>
              </a:spcBef>
            </a:pPr>
            <a:r>
              <a:rPr lang="en-US" sz="2900" b="1" u="sng" spc="-150" noProof="0" dirty="0">
                <a:latin typeface="Calibri"/>
                <a:cs typeface="Calibri"/>
              </a:rPr>
              <a:t>BEWARE OF MESSAGES </a:t>
            </a:r>
            <a:r>
              <a:rPr lang="en-US" sz="2900" b="1" spc="-150" noProof="0" dirty="0">
                <a:latin typeface="Calibri"/>
                <a:cs typeface="Calibri"/>
              </a:rPr>
              <a:t>THAT REQUIRE YOU TO RESPOND OR TAKE IMMEDIATE ACTION</a:t>
            </a: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lang="en-US" noProof="0" dirty="0"/>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lang="en-US" noProof="0" dirty="0"/>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lang="en-US" noProof="0" dirty="0"/>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lang="en-US" noProof="0" dirty="0"/>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69" name="object 13">
            <a:extLst>
              <a:ext uri="{FF2B5EF4-FFF2-40B4-BE49-F238E27FC236}">
                <a16:creationId xmlns:a16="http://schemas.microsoft.com/office/drawing/2014/main" id="{EE2C50E2-0360-B675-EBE6-D6E23321D0A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70" name="object 15">
            <a:extLst>
              <a:ext uri="{FF2B5EF4-FFF2-40B4-BE49-F238E27FC236}">
                <a16:creationId xmlns:a16="http://schemas.microsoft.com/office/drawing/2014/main" id="{FEE07D2A-8A77-6951-8E86-86FE5C23E27C}"/>
              </a:ext>
            </a:extLst>
          </p:cNvPr>
          <p:cNvGrpSpPr/>
          <p:nvPr/>
        </p:nvGrpSpPr>
        <p:grpSpPr>
          <a:xfrm>
            <a:off x="717524" y="611775"/>
            <a:ext cx="18580100" cy="436245"/>
            <a:chOff x="717524" y="611775"/>
            <a:chExt cx="18580100" cy="436245"/>
          </a:xfrm>
        </p:grpSpPr>
        <p:sp>
          <p:nvSpPr>
            <p:cNvPr id="71" name="object 16">
              <a:extLst>
                <a:ext uri="{FF2B5EF4-FFF2-40B4-BE49-F238E27FC236}">
                  <a16:creationId xmlns:a16="http://schemas.microsoft.com/office/drawing/2014/main" id="{A92B4023-99A7-3B24-1F47-A42277B9900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72" name="object 17">
              <a:extLst>
                <a:ext uri="{FF2B5EF4-FFF2-40B4-BE49-F238E27FC236}">
                  <a16:creationId xmlns:a16="http://schemas.microsoft.com/office/drawing/2014/main" id="{C3A9C83C-1741-1A70-8530-DAFCF61489A9}"/>
                </a:ext>
              </a:extLst>
            </p:cNvPr>
            <p:cNvPicPr/>
            <p:nvPr/>
          </p:nvPicPr>
          <p:blipFill>
            <a:blip r:embed="rId8" cstate="print"/>
            <a:stretch>
              <a:fillRect/>
            </a:stretch>
          </p:blipFill>
          <p:spPr>
            <a:xfrm>
              <a:off x="10231913" y="804489"/>
              <a:ext cx="101850" cy="104708"/>
            </a:xfrm>
            <a:prstGeom prst="rect">
              <a:avLst/>
            </a:prstGeom>
          </p:spPr>
        </p:pic>
        <p:sp>
          <p:nvSpPr>
            <p:cNvPr id="73" name="object 18">
              <a:extLst>
                <a:ext uri="{FF2B5EF4-FFF2-40B4-BE49-F238E27FC236}">
                  <a16:creationId xmlns:a16="http://schemas.microsoft.com/office/drawing/2014/main" id="{916BE9ED-2628-CA32-E77D-DECA91F62F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74" name="object 19">
              <a:extLst>
                <a:ext uri="{FF2B5EF4-FFF2-40B4-BE49-F238E27FC236}">
                  <a16:creationId xmlns:a16="http://schemas.microsoft.com/office/drawing/2014/main" id="{ED95234F-AEBB-CA7B-FE8B-2D3E906A6CE9}"/>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75" name="object 20">
              <a:extLst>
                <a:ext uri="{FF2B5EF4-FFF2-40B4-BE49-F238E27FC236}">
                  <a16:creationId xmlns:a16="http://schemas.microsoft.com/office/drawing/2014/main" id="{03C348A5-49F7-E3F0-E2AC-F7E433D3C8B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76" name="object 21">
              <a:extLst>
                <a:ext uri="{FF2B5EF4-FFF2-40B4-BE49-F238E27FC236}">
                  <a16:creationId xmlns:a16="http://schemas.microsoft.com/office/drawing/2014/main" id="{2C669F04-0351-0E47-B2E4-0A8E5B94984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77" name="object 22">
              <a:extLst>
                <a:ext uri="{FF2B5EF4-FFF2-40B4-BE49-F238E27FC236}">
                  <a16:creationId xmlns:a16="http://schemas.microsoft.com/office/drawing/2014/main" id="{064359CE-EA66-DEE7-F0D5-A5C924A3F01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78" name="object 23">
              <a:extLst>
                <a:ext uri="{FF2B5EF4-FFF2-40B4-BE49-F238E27FC236}">
                  <a16:creationId xmlns:a16="http://schemas.microsoft.com/office/drawing/2014/main" id="{A1C5D966-7348-DA35-B7A6-54958FE5911C}"/>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79" name="object 24">
              <a:extLst>
                <a:ext uri="{FF2B5EF4-FFF2-40B4-BE49-F238E27FC236}">
                  <a16:creationId xmlns:a16="http://schemas.microsoft.com/office/drawing/2014/main" id="{D967E8FB-3864-9511-894C-A338FBA63096}"/>
                </a:ext>
              </a:extLst>
            </p:cNvPr>
            <p:cNvPicPr/>
            <p:nvPr/>
          </p:nvPicPr>
          <p:blipFill>
            <a:blip r:embed="rId9" cstate="print"/>
            <a:stretch>
              <a:fillRect/>
            </a:stretch>
          </p:blipFill>
          <p:spPr>
            <a:xfrm>
              <a:off x="908206" y="665402"/>
              <a:ext cx="90711" cy="160393"/>
            </a:xfrm>
            <a:prstGeom prst="rect">
              <a:avLst/>
            </a:prstGeom>
          </p:spPr>
        </p:pic>
        <p:sp>
          <p:nvSpPr>
            <p:cNvPr id="80" name="object 25">
              <a:extLst>
                <a:ext uri="{FF2B5EF4-FFF2-40B4-BE49-F238E27FC236}">
                  <a16:creationId xmlns:a16="http://schemas.microsoft.com/office/drawing/2014/main" id="{91C63B3A-1457-E906-A4C7-2230EB491A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81" name="object 26">
              <a:extLst>
                <a:ext uri="{FF2B5EF4-FFF2-40B4-BE49-F238E27FC236}">
                  <a16:creationId xmlns:a16="http://schemas.microsoft.com/office/drawing/2014/main" id="{FD3D9D8A-BFAA-D063-8550-E39B664A9E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82" name="object 27">
              <a:extLst>
                <a:ext uri="{FF2B5EF4-FFF2-40B4-BE49-F238E27FC236}">
                  <a16:creationId xmlns:a16="http://schemas.microsoft.com/office/drawing/2014/main" id="{62354283-DC7A-7FA0-2F40-AA73D7454CF8}"/>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83" name="object 28">
              <a:extLst>
                <a:ext uri="{FF2B5EF4-FFF2-40B4-BE49-F238E27FC236}">
                  <a16:creationId xmlns:a16="http://schemas.microsoft.com/office/drawing/2014/main" id="{BECADA51-C0B2-30E6-FA50-0E0F3901B2E4}"/>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84" name="object 29">
              <a:extLst>
                <a:ext uri="{FF2B5EF4-FFF2-40B4-BE49-F238E27FC236}">
                  <a16:creationId xmlns:a16="http://schemas.microsoft.com/office/drawing/2014/main" id="{8D8A674C-CA70-0D3C-D112-A6A7D334BF0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85" name="object 30">
              <a:extLst>
                <a:ext uri="{FF2B5EF4-FFF2-40B4-BE49-F238E27FC236}">
                  <a16:creationId xmlns:a16="http://schemas.microsoft.com/office/drawing/2014/main" id="{A04487FC-22E8-CE45-AF0D-F3E9458DE7BF}"/>
                </a:ext>
              </a:extLst>
            </p:cNvPr>
            <p:cNvPicPr/>
            <p:nvPr/>
          </p:nvPicPr>
          <p:blipFill>
            <a:blip r:embed="rId10" cstate="print"/>
            <a:stretch>
              <a:fillRect/>
            </a:stretch>
          </p:blipFill>
          <p:spPr>
            <a:xfrm>
              <a:off x="10152472" y="665402"/>
              <a:ext cx="90718" cy="160393"/>
            </a:xfrm>
            <a:prstGeom prst="rect">
              <a:avLst/>
            </a:prstGeom>
          </p:spPr>
        </p:pic>
      </p:grpSp>
      <p:sp>
        <p:nvSpPr>
          <p:cNvPr id="86" name="object 77">
            <a:extLst>
              <a:ext uri="{FF2B5EF4-FFF2-40B4-BE49-F238E27FC236}">
                <a16:creationId xmlns:a16="http://schemas.microsoft.com/office/drawing/2014/main" id="{4640A618-B3CE-334F-71F9-050178C01F8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g object 17">
            <a:extLst>
              <a:ext uri="{FF2B5EF4-FFF2-40B4-BE49-F238E27FC236}">
                <a16:creationId xmlns:a16="http://schemas.microsoft.com/office/drawing/2014/main" id="{93D66346-4679-96D2-BA0F-FF1A485255BB}"/>
              </a:ext>
            </a:extLst>
          </p:cNvPr>
          <p:cNvSpPr/>
          <p:nvPr/>
        </p:nvSpPr>
        <p:spPr>
          <a:xfrm>
            <a:off x="8741085" y="7425690"/>
            <a:ext cx="5608955" cy="1048385"/>
          </a:xfrm>
          <a:custGeom>
            <a:avLst/>
            <a:gdLst/>
            <a:ahLst/>
            <a:cxnLst/>
            <a:rect l="l" t="t" r="r" b="b"/>
            <a:pathLst>
              <a:path w="5608954" h="1048384">
                <a:moveTo>
                  <a:pt x="4117729" y="0"/>
                </a:moveTo>
                <a:lnTo>
                  <a:pt x="3625213" y="45"/>
                </a:lnTo>
                <a:lnTo>
                  <a:pt x="3013634" y="2362"/>
                </a:lnTo>
                <a:lnTo>
                  <a:pt x="2304235" y="7737"/>
                </a:lnTo>
                <a:lnTo>
                  <a:pt x="1439771" y="17759"/>
                </a:lnTo>
                <a:lnTo>
                  <a:pt x="467131" y="33722"/>
                </a:lnTo>
                <a:lnTo>
                  <a:pt x="95264" y="41841"/>
                </a:lnTo>
                <a:lnTo>
                  <a:pt x="53781" y="49405"/>
                </a:lnTo>
                <a:lnTo>
                  <a:pt x="2614" y="93734"/>
                </a:lnTo>
                <a:lnTo>
                  <a:pt x="0" y="124268"/>
                </a:lnTo>
                <a:lnTo>
                  <a:pt x="8721" y="167963"/>
                </a:lnTo>
                <a:lnTo>
                  <a:pt x="16633" y="213657"/>
                </a:lnTo>
                <a:lnTo>
                  <a:pt x="23734" y="261086"/>
                </a:lnTo>
                <a:lnTo>
                  <a:pt x="30025" y="309986"/>
                </a:lnTo>
                <a:lnTo>
                  <a:pt x="35505" y="360093"/>
                </a:lnTo>
                <a:lnTo>
                  <a:pt x="40173" y="411144"/>
                </a:lnTo>
                <a:lnTo>
                  <a:pt x="44029" y="462876"/>
                </a:lnTo>
                <a:lnTo>
                  <a:pt x="47073" y="515025"/>
                </a:lnTo>
                <a:lnTo>
                  <a:pt x="49304" y="567326"/>
                </a:lnTo>
                <a:lnTo>
                  <a:pt x="50721" y="619518"/>
                </a:lnTo>
                <a:lnTo>
                  <a:pt x="51325" y="671335"/>
                </a:lnTo>
                <a:lnTo>
                  <a:pt x="51114" y="722515"/>
                </a:lnTo>
                <a:lnTo>
                  <a:pt x="50088" y="772793"/>
                </a:lnTo>
                <a:lnTo>
                  <a:pt x="48248" y="821907"/>
                </a:lnTo>
                <a:lnTo>
                  <a:pt x="45592" y="869593"/>
                </a:lnTo>
                <a:lnTo>
                  <a:pt x="42120" y="915586"/>
                </a:lnTo>
                <a:lnTo>
                  <a:pt x="37831" y="959625"/>
                </a:lnTo>
                <a:lnTo>
                  <a:pt x="41736" y="980225"/>
                </a:lnTo>
                <a:lnTo>
                  <a:pt x="56466" y="997262"/>
                </a:lnTo>
                <a:lnTo>
                  <a:pt x="79431" y="1008826"/>
                </a:lnTo>
                <a:lnTo>
                  <a:pt x="108038" y="1013005"/>
                </a:lnTo>
                <a:lnTo>
                  <a:pt x="368614" y="1012181"/>
                </a:lnTo>
                <a:lnTo>
                  <a:pt x="675794" y="1012379"/>
                </a:lnTo>
                <a:lnTo>
                  <a:pt x="964415" y="1013749"/>
                </a:lnTo>
                <a:lnTo>
                  <a:pt x="1289344" y="1016658"/>
                </a:lnTo>
                <a:lnTo>
                  <a:pt x="1740806" y="1022876"/>
                </a:lnTo>
                <a:lnTo>
                  <a:pt x="2824015" y="1041986"/>
                </a:lnTo>
                <a:lnTo>
                  <a:pt x="3132203" y="1045906"/>
                </a:lnTo>
                <a:lnTo>
                  <a:pt x="3356495" y="1047664"/>
                </a:lnTo>
                <a:lnTo>
                  <a:pt x="3586733" y="1048325"/>
                </a:lnTo>
                <a:lnTo>
                  <a:pt x="3776674" y="1047926"/>
                </a:lnTo>
                <a:lnTo>
                  <a:pt x="3972941" y="1046592"/>
                </a:lnTo>
                <a:lnTo>
                  <a:pt x="4176652" y="1044217"/>
                </a:lnTo>
                <a:lnTo>
                  <a:pt x="4388929" y="1040699"/>
                </a:lnTo>
                <a:lnTo>
                  <a:pt x="4610892" y="1035933"/>
                </a:lnTo>
                <a:lnTo>
                  <a:pt x="4843660" y="1029815"/>
                </a:lnTo>
                <a:lnTo>
                  <a:pt x="5378003" y="1013948"/>
                </a:lnTo>
                <a:lnTo>
                  <a:pt x="5426669" y="1011700"/>
                </a:lnTo>
                <a:lnTo>
                  <a:pt x="5474756" y="1006132"/>
                </a:lnTo>
                <a:lnTo>
                  <a:pt x="5519114" y="994716"/>
                </a:lnTo>
                <a:lnTo>
                  <a:pt x="5556595" y="974923"/>
                </a:lnTo>
                <a:lnTo>
                  <a:pt x="5595332" y="918237"/>
                </a:lnTo>
                <a:lnTo>
                  <a:pt x="5603787" y="852654"/>
                </a:lnTo>
                <a:lnTo>
                  <a:pt x="5605258" y="802773"/>
                </a:lnTo>
                <a:lnTo>
                  <a:pt x="5606475" y="752889"/>
                </a:lnTo>
                <a:lnTo>
                  <a:pt x="5607437" y="703002"/>
                </a:lnTo>
                <a:lnTo>
                  <a:pt x="5608145" y="653114"/>
                </a:lnTo>
                <a:lnTo>
                  <a:pt x="5608599" y="603224"/>
                </a:lnTo>
                <a:lnTo>
                  <a:pt x="5608799" y="553334"/>
                </a:lnTo>
                <a:lnTo>
                  <a:pt x="5608744" y="503444"/>
                </a:lnTo>
                <a:lnTo>
                  <a:pt x="5608435" y="453555"/>
                </a:lnTo>
                <a:lnTo>
                  <a:pt x="5607871" y="403667"/>
                </a:lnTo>
                <a:lnTo>
                  <a:pt x="5607053" y="353781"/>
                </a:lnTo>
                <a:lnTo>
                  <a:pt x="5605981" y="303898"/>
                </a:lnTo>
                <a:lnTo>
                  <a:pt x="5604654" y="254018"/>
                </a:lnTo>
                <a:lnTo>
                  <a:pt x="5603073" y="204141"/>
                </a:lnTo>
                <a:lnTo>
                  <a:pt x="5601238" y="154270"/>
                </a:lnTo>
                <a:lnTo>
                  <a:pt x="5599147" y="104403"/>
                </a:lnTo>
                <a:lnTo>
                  <a:pt x="5596803" y="54542"/>
                </a:lnTo>
                <a:lnTo>
                  <a:pt x="5559946" y="16018"/>
                </a:lnTo>
                <a:lnTo>
                  <a:pt x="5254629" y="8058"/>
                </a:lnTo>
                <a:lnTo>
                  <a:pt x="4904432" y="4123"/>
                </a:lnTo>
                <a:lnTo>
                  <a:pt x="4544910" y="1517"/>
                </a:lnTo>
                <a:lnTo>
                  <a:pt x="4117729" y="0"/>
                </a:lnTo>
                <a:close/>
              </a:path>
            </a:pathLst>
          </a:custGeom>
          <a:solidFill>
            <a:srgbClr val="DFC2F1"/>
          </a:solidFill>
        </p:spPr>
        <p:txBody>
          <a:bodyPr wrap="square" lIns="0" tIns="0" rIns="0" bIns="0" rtlCol="0"/>
          <a:lstStyle/>
          <a:p>
            <a:endParaRPr lang="en-US" noProof="0" dirty="0"/>
          </a:p>
        </p:txBody>
      </p:sp>
      <p:sp>
        <p:nvSpPr>
          <p:cNvPr id="4" name="bg object 16">
            <a:extLst>
              <a:ext uri="{FF2B5EF4-FFF2-40B4-BE49-F238E27FC236}">
                <a16:creationId xmlns:a16="http://schemas.microsoft.com/office/drawing/2014/main" id="{131F504B-1A33-1C42-B43A-70318F0936C2}"/>
              </a:ext>
            </a:extLst>
          </p:cNvPr>
          <p:cNvSpPr/>
          <p:nvPr/>
        </p:nvSpPr>
        <p:spPr>
          <a:xfrm>
            <a:off x="0" y="1605755"/>
            <a:ext cx="20104100" cy="9702800"/>
          </a:xfrm>
          <a:custGeom>
            <a:avLst/>
            <a:gdLst/>
            <a:ahLst/>
            <a:cxnLst/>
            <a:rect l="l" t="t" r="r" b="b"/>
            <a:pathLst>
              <a:path w="20104100" h="9702800">
                <a:moveTo>
                  <a:pt x="0" y="2578100"/>
                </a:moveTo>
                <a:lnTo>
                  <a:pt x="0" y="9702800"/>
                </a:lnTo>
                <a:lnTo>
                  <a:pt x="7001141"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4"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5"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6"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2"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1"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lang="en-US" noProof="0" dirty="0"/>
          </a:p>
        </p:txBody>
      </p:sp>
      <p:pic>
        <p:nvPicPr>
          <p:cNvPr id="5" name="object 4">
            <a:extLst>
              <a:ext uri="{FF2B5EF4-FFF2-40B4-BE49-F238E27FC236}">
                <a16:creationId xmlns:a16="http://schemas.microsoft.com/office/drawing/2014/main" id="{030BFB51-7671-F683-073A-EC91DB5264D4}"/>
              </a:ext>
            </a:extLst>
          </p:cNvPr>
          <p:cNvPicPr/>
          <p:nvPr/>
        </p:nvPicPr>
        <p:blipFill>
          <a:blip r:embed="rId2" cstate="email">
            <a:extLst>
              <a:ext uri="{28A0092B-C50C-407E-A947-70E740481C1C}">
                <a14:useLocalDpi xmlns:a14="http://schemas.microsoft.com/office/drawing/2010/main"/>
              </a:ext>
            </a:extLst>
          </a:blip>
          <a:stretch>
            <a:fillRect/>
          </a:stretch>
        </p:blipFill>
        <p:spPr>
          <a:xfrm>
            <a:off x="3951186" y="3168832"/>
            <a:ext cx="4431006" cy="5273479"/>
          </a:xfrm>
          <a:prstGeom prst="rect">
            <a:avLst/>
          </a:prstGeom>
        </p:spPr>
      </p:pic>
      <p:sp>
        <p:nvSpPr>
          <p:cNvPr id="6" name="object 6">
            <a:extLst>
              <a:ext uri="{FF2B5EF4-FFF2-40B4-BE49-F238E27FC236}">
                <a16:creationId xmlns:a16="http://schemas.microsoft.com/office/drawing/2014/main" id="{7E7FB8FF-13AB-03C5-9EE1-09DD50F3BDA8}"/>
              </a:ext>
            </a:extLst>
          </p:cNvPr>
          <p:cNvSpPr txBox="1"/>
          <p:nvPr/>
        </p:nvSpPr>
        <p:spPr>
          <a:xfrm>
            <a:off x="8756650" y="3510231"/>
            <a:ext cx="10227474" cy="4898649"/>
          </a:xfrm>
          <a:prstGeom prst="rect">
            <a:avLst/>
          </a:prstGeom>
        </p:spPr>
        <p:txBody>
          <a:bodyPr vert="horz" wrap="square" lIns="0" tIns="274955" rIns="0" bIns="0" rtlCol="0">
            <a:spAutoFit/>
          </a:bodyPr>
          <a:lstStyle/>
          <a:p>
            <a:pPr marL="12700" marR="5080">
              <a:lnSpc>
                <a:spcPts val="10510"/>
              </a:lnSpc>
              <a:spcBef>
                <a:spcPts val="2165"/>
              </a:spcBef>
            </a:pPr>
            <a:r>
              <a:rPr lang="en-US" sz="10450" b="1" spc="-150" noProof="0" dirty="0">
                <a:solidFill>
                  <a:srgbClr val="1D1D1B"/>
                </a:solidFill>
                <a:latin typeface="Calibri"/>
                <a:cs typeface="Calibri"/>
              </a:rPr>
              <a:t>LOCATE</a:t>
            </a:r>
          </a:p>
          <a:p>
            <a:pPr marL="12700" marR="5080">
              <a:lnSpc>
                <a:spcPts val="10510"/>
              </a:lnSpc>
              <a:spcBef>
                <a:spcPts val="2165"/>
              </a:spcBef>
            </a:pPr>
            <a:r>
              <a:rPr lang="en-US" sz="10450" b="1" spc="-150" noProof="0" dirty="0">
                <a:solidFill>
                  <a:srgbClr val="1D1D1B"/>
                </a:solidFill>
                <a:latin typeface="Calibri"/>
                <a:cs typeface="Calibri"/>
              </a:rPr>
              <a:t>THE CONTENTS</a:t>
            </a:r>
          </a:p>
          <a:p>
            <a:pPr marL="12700" marR="5080">
              <a:lnSpc>
                <a:spcPts val="10510"/>
              </a:lnSpc>
              <a:spcBef>
                <a:spcPts val="2165"/>
              </a:spcBef>
            </a:pPr>
            <a:r>
              <a:rPr lang="en-US" sz="10450" b="1" spc="-150" noProof="0" dirty="0">
                <a:solidFill>
                  <a:srgbClr val="1D1D1B"/>
                </a:solidFill>
                <a:latin typeface="Calibri"/>
                <a:cs typeface="Calibri"/>
              </a:rPr>
              <a:t>DEEPFAKE</a:t>
            </a:r>
            <a:endParaRPr lang="en-US" sz="10450" b="1" spc="-150" noProof="0" dirty="0">
              <a:latin typeface="Calibri"/>
              <a:cs typeface="Calibri"/>
            </a:endParaRPr>
          </a:p>
        </p:txBody>
      </p:sp>
      <p:sp>
        <p:nvSpPr>
          <p:cNvPr id="7" name="object 5">
            <a:extLst>
              <a:ext uri="{FF2B5EF4-FFF2-40B4-BE49-F238E27FC236}">
                <a16:creationId xmlns:a16="http://schemas.microsoft.com/office/drawing/2014/main" id="{06DBE2C6-8BB2-310A-0F5E-1C391BB706CD}"/>
              </a:ext>
            </a:extLst>
          </p:cNvPr>
          <p:cNvSpPr txBox="1"/>
          <p:nvPr/>
        </p:nvSpPr>
        <p:spPr>
          <a:xfrm>
            <a:off x="8832850" y="2530475"/>
            <a:ext cx="9255589" cy="935513"/>
          </a:xfrm>
          <a:prstGeom prst="rect">
            <a:avLst/>
          </a:prstGeom>
        </p:spPr>
        <p:txBody>
          <a:bodyPr vert="horz" wrap="square" lIns="0" tIns="12065" rIns="0" bIns="0" rtlCol="0">
            <a:spAutoFit/>
          </a:bodyPr>
          <a:lstStyle/>
          <a:p>
            <a:pPr marL="12700">
              <a:lnSpc>
                <a:spcPts val="7230"/>
              </a:lnSpc>
              <a:spcBef>
                <a:spcPts val="95"/>
              </a:spcBef>
            </a:pPr>
            <a:r>
              <a:rPr lang="en-US" sz="6550" b="1" u="sng" spc="-150" noProof="0" dirty="0">
                <a:solidFill>
                  <a:srgbClr val="1D1D1B"/>
                </a:solidFill>
                <a:uFill>
                  <a:solidFill>
                    <a:srgbClr val="1D1D1B"/>
                  </a:solidFill>
                </a:uFill>
                <a:latin typeface="Calibri"/>
                <a:cs typeface="Calibri"/>
              </a:rPr>
              <a:t>ACTIVITY 3</a:t>
            </a:r>
            <a:endParaRPr lang="en-US" sz="6550" b="1" spc="-150" noProof="0" dirty="0">
              <a:latin typeface="Calibri"/>
              <a:cs typeface="Calibri"/>
            </a:endParaRPr>
          </a:p>
        </p:txBody>
      </p:sp>
    </p:spTree>
    <p:extLst>
      <p:ext uri="{BB962C8B-B14F-4D97-AF65-F5344CB8AC3E}">
        <p14:creationId xmlns:p14="http://schemas.microsoft.com/office/powerpoint/2010/main" val="3565613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6250" y="6112033"/>
            <a:ext cx="10087064" cy="1142841"/>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lang="en-US" noProof="0" dirty="0"/>
          </a:p>
        </p:txBody>
      </p:sp>
      <p:sp>
        <p:nvSpPr>
          <p:cNvPr id="55" name="object 77">
            <a:extLst>
              <a:ext uri="{FF2B5EF4-FFF2-40B4-BE49-F238E27FC236}">
                <a16:creationId xmlns:a16="http://schemas.microsoft.com/office/drawing/2014/main" id="{AFBB2CCC-EFBF-6020-3277-E6DED9FF9042}"/>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sp>
        <p:nvSpPr>
          <p:cNvPr id="57" name="object 3">
            <a:extLst>
              <a:ext uri="{FF2B5EF4-FFF2-40B4-BE49-F238E27FC236}">
                <a16:creationId xmlns:a16="http://schemas.microsoft.com/office/drawing/2014/main" id="{D6E9F0C5-FAD4-C33B-75F7-0E57AB2BF352}"/>
              </a:ext>
            </a:extLst>
          </p:cNvPr>
          <p:cNvSpPr txBox="1"/>
          <p:nvPr/>
        </p:nvSpPr>
        <p:spPr>
          <a:xfrm>
            <a:off x="1724258" y="5252562"/>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en-US" sz="12800" b="1" spc="-150" noProof="0" dirty="0">
                <a:solidFill>
                  <a:srgbClr val="1D1D1B"/>
                </a:solidFill>
                <a:latin typeface="Calibri"/>
                <a:cs typeface="Calibri"/>
              </a:rPr>
              <a:t>REAL PHOTO OR NOT?</a:t>
            </a:r>
            <a:endParaRPr lang="en-US" sz="12800" b="1" spc="-150" noProof="0" dirty="0">
              <a:latin typeface="Calibri"/>
              <a:cs typeface="Calibri"/>
            </a:endParaRPr>
          </a:p>
        </p:txBody>
      </p:sp>
      <p:grpSp>
        <p:nvGrpSpPr>
          <p:cNvPr id="3" name="object 15">
            <a:extLst>
              <a:ext uri="{FF2B5EF4-FFF2-40B4-BE49-F238E27FC236}">
                <a16:creationId xmlns:a16="http://schemas.microsoft.com/office/drawing/2014/main" id="{B50CC21A-2C3B-0D89-FEEE-1D0087F9D28C}"/>
              </a:ext>
            </a:extLst>
          </p:cNvPr>
          <p:cNvGrpSpPr/>
          <p:nvPr/>
        </p:nvGrpSpPr>
        <p:grpSpPr>
          <a:xfrm>
            <a:off x="710098" y="611769"/>
            <a:ext cx="18580100" cy="436880"/>
            <a:chOff x="710098" y="611769"/>
            <a:chExt cx="18580100" cy="436880"/>
          </a:xfrm>
        </p:grpSpPr>
        <p:sp>
          <p:nvSpPr>
            <p:cNvPr id="16" name="object 16">
              <a:extLst>
                <a:ext uri="{FF2B5EF4-FFF2-40B4-BE49-F238E27FC236}">
                  <a16:creationId xmlns:a16="http://schemas.microsoft.com/office/drawing/2014/main" id="{5536FF27-831A-0ED3-12C3-2BFC345B4AB3}"/>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17" name="object 17">
              <a:extLst>
                <a:ext uri="{FF2B5EF4-FFF2-40B4-BE49-F238E27FC236}">
                  <a16:creationId xmlns:a16="http://schemas.microsoft.com/office/drawing/2014/main" id="{118BB9A9-27AA-FA5A-795A-51FA0D7902F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18" name="object 18">
              <a:extLst>
                <a:ext uri="{FF2B5EF4-FFF2-40B4-BE49-F238E27FC236}">
                  <a16:creationId xmlns:a16="http://schemas.microsoft.com/office/drawing/2014/main" id="{BF086E34-4462-CAB6-CB6F-8E5ACA44A03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19" name="object 19">
              <a:extLst>
                <a:ext uri="{FF2B5EF4-FFF2-40B4-BE49-F238E27FC236}">
                  <a16:creationId xmlns:a16="http://schemas.microsoft.com/office/drawing/2014/main" id="{7A21AB16-FA75-7A3B-A92B-548DF7A36785}"/>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20" name="object 20">
              <a:extLst>
                <a:ext uri="{FF2B5EF4-FFF2-40B4-BE49-F238E27FC236}">
                  <a16:creationId xmlns:a16="http://schemas.microsoft.com/office/drawing/2014/main" id="{E869161B-B55F-606B-A466-F098B3B3644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21" name="object 21">
              <a:extLst>
                <a:ext uri="{FF2B5EF4-FFF2-40B4-BE49-F238E27FC236}">
                  <a16:creationId xmlns:a16="http://schemas.microsoft.com/office/drawing/2014/main" id="{B5D7E421-720A-015E-CAFC-D213FC7D6E4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22" name="object 22">
              <a:extLst>
                <a:ext uri="{FF2B5EF4-FFF2-40B4-BE49-F238E27FC236}">
                  <a16:creationId xmlns:a16="http://schemas.microsoft.com/office/drawing/2014/main" id="{A7416409-AFDE-0835-09C8-FED2841A0BE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23" name="object 23">
              <a:extLst>
                <a:ext uri="{FF2B5EF4-FFF2-40B4-BE49-F238E27FC236}">
                  <a16:creationId xmlns:a16="http://schemas.microsoft.com/office/drawing/2014/main" id="{15592FDB-BC1D-403B-ECB4-580277873C56}"/>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24" name="object 24">
              <a:extLst>
                <a:ext uri="{FF2B5EF4-FFF2-40B4-BE49-F238E27FC236}">
                  <a16:creationId xmlns:a16="http://schemas.microsoft.com/office/drawing/2014/main" id="{B991B33D-17D7-96F8-9F36-4E7A756EA5D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25" name="object 25">
              <a:extLst>
                <a:ext uri="{FF2B5EF4-FFF2-40B4-BE49-F238E27FC236}">
                  <a16:creationId xmlns:a16="http://schemas.microsoft.com/office/drawing/2014/main" id="{FB30799B-5752-0098-1121-78F3255B3ED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26" name="object 26">
              <a:extLst>
                <a:ext uri="{FF2B5EF4-FFF2-40B4-BE49-F238E27FC236}">
                  <a16:creationId xmlns:a16="http://schemas.microsoft.com/office/drawing/2014/main" id="{8DC586E1-4B82-933B-3594-4D9602864B9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27" name="object 27">
              <a:extLst>
                <a:ext uri="{FF2B5EF4-FFF2-40B4-BE49-F238E27FC236}">
                  <a16:creationId xmlns:a16="http://schemas.microsoft.com/office/drawing/2014/main" id="{2BF323D9-74FB-B0A3-19ED-41E6ED1E451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28" name="object 28">
              <a:extLst>
                <a:ext uri="{FF2B5EF4-FFF2-40B4-BE49-F238E27FC236}">
                  <a16:creationId xmlns:a16="http://schemas.microsoft.com/office/drawing/2014/main" id="{52F19B2B-3F6C-5750-A93C-9E8B4AA6CD09}"/>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29" name="object 29">
              <a:extLst>
                <a:ext uri="{FF2B5EF4-FFF2-40B4-BE49-F238E27FC236}">
                  <a16:creationId xmlns:a16="http://schemas.microsoft.com/office/drawing/2014/main" id="{BA415479-C079-AC70-A114-D398C37B911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30" name="object 30">
              <a:extLst>
                <a:ext uri="{FF2B5EF4-FFF2-40B4-BE49-F238E27FC236}">
                  <a16:creationId xmlns:a16="http://schemas.microsoft.com/office/drawing/2014/main" id="{F0BC19A6-2FBB-B998-C636-F1A45ACAC333}"/>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31" name="object 31">
              <a:extLst>
                <a:ext uri="{FF2B5EF4-FFF2-40B4-BE49-F238E27FC236}">
                  <a16:creationId xmlns:a16="http://schemas.microsoft.com/office/drawing/2014/main" id="{1B8FF271-F81E-1E49-5FEE-5FADE247B9AC}"/>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32" name="object 32">
              <a:extLst>
                <a:ext uri="{FF2B5EF4-FFF2-40B4-BE49-F238E27FC236}">
                  <a16:creationId xmlns:a16="http://schemas.microsoft.com/office/drawing/2014/main" id="{01F60677-5C7E-A485-7A5D-2A0C115CFC7A}"/>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33" name="object 33">
              <a:extLst>
                <a:ext uri="{FF2B5EF4-FFF2-40B4-BE49-F238E27FC236}">
                  <a16:creationId xmlns:a16="http://schemas.microsoft.com/office/drawing/2014/main" id="{2C75CFBE-2664-E1EB-80DC-0B8544C4EB5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34" name="object 34">
              <a:extLst>
                <a:ext uri="{FF2B5EF4-FFF2-40B4-BE49-F238E27FC236}">
                  <a16:creationId xmlns:a16="http://schemas.microsoft.com/office/drawing/2014/main" id="{FBFED822-11E6-0752-8021-4A8C7D3B9D73}"/>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35" name="object 35">
              <a:extLst>
                <a:ext uri="{FF2B5EF4-FFF2-40B4-BE49-F238E27FC236}">
                  <a16:creationId xmlns:a16="http://schemas.microsoft.com/office/drawing/2014/main" id="{D93F523F-39C8-E72F-3CA2-39CD1F8085B8}"/>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36" name="object 36">
              <a:extLst>
                <a:ext uri="{FF2B5EF4-FFF2-40B4-BE49-F238E27FC236}">
                  <a16:creationId xmlns:a16="http://schemas.microsoft.com/office/drawing/2014/main" id="{DB527FCF-07A5-647B-F70B-D7518EA7688D}"/>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37" name="object 37">
              <a:extLst>
                <a:ext uri="{FF2B5EF4-FFF2-40B4-BE49-F238E27FC236}">
                  <a16:creationId xmlns:a16="http://schemas.microsoft.com/office/drawing/2014/main" id="{2DDE06F4-A489-1EF6-BF6C-DCDF430E22C1}"/>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56" name="object 38">
              <a:extLst>
                <a:ext uri="{FF2B5EF4-FFF2-40B4-BE49-F238E27FC236}">
                  <a16:creationId xmlns:a16="http://schemas.microsoft.com/office/drawing/2014/main" id="{64592F65-C669-1D13-B4A6-9F17EBF305E0}"/>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58" name="object 39">
              <a:extLst>
                <a:ext uri="{FF2B5EF4-FFF2-40B4-BE49-F238E27FC236}">
                  <a16:creationId xmlns:a16="http://schemas.microsoft.com/office/drawing/2014/main" id="{5B55589E-2A68-BA3C-7E5E-EC0F0BBA8E38}"/>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59" name="object 40">
              <a:extLst>
                <a:ext uri="{FF2B5EF4-FFF2-40B4-BE49-F238E27FC236}">
                  <a16:creationId xmlns:a16="http://schemas.microsoft.com/office/drawing/2014/main" id="{F62CA351-DB0E-73C0-207A-DCB9E358D64E}"/>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pic>
        <p:nvPicPr>
          <p:cNvPr id="60" name="object 4">
            <a:extLst>
              <a:ext uri="{FF2B5EF4-FFF2-40B4-BE49-F238E27FC236}">
                <a16:creationId xmlns:a16="http://schemas.microsoft.com/office/drawing/2014/main" id="{8440CE88-264C-0352-ADFA-B065CE7F7D5C}"/>
              </a:ext>
            </a:extLst>
          </p:cNvPr>
          <p:cNvPicPr/>
          <p:nvPr/>
        </p:nvPicPr>
        <p:blipFill>
          <a:blip r:embed="rId5" cstate="email">
            <a:extLst>
              <a:ext uri="{28A0092B-C50C-407E-A947-70E740481C1C}">
                <a14:useLocalDpi xmlns:a14="http://schemas.microsoft.com/office/drawing/2010/main"/>
              </a:ext>
            </a:extLst>
          </a:blip>
          <a:stretch>
            <a:fillRect/>
          </a:stretch>
        </p:blipFill>
        <p:spPr>
          <a:xfrm>
            <a:off x="8874376" y="3635365"/>
            <a:ext cx="2355260" cy="1069276"/>
          </a:xfrm>
          <a:prstGeom prst="rect">
            <a:avLst/>
          </a:prstGeom>
        </p:spPr>
      </p:pic>
      <p:grpSp>
        <p:nvGrpSpPr>
          <p:cNvPr id="61" name="object 5">
            <a:extLst>
              <a:ext uri="{FF2B5EF4-FFF2-40B4-BE49-F238E27FC236}">
                <a16:creationId xmlns:a16="http://schemas.microsoft.com/office/drawing/2014/main" id="{5E83C554-999B-D588-CE42-79F7AE782D8D}"/>
              </a:ext>
            </a:extLst>
          </p:cNvPr>
          <p:cNvGrpSpPr/>
          <p:nvPr/>
        </p:nvGrpSpPr>
        <p:grpSpPr>
          <a:xfrm>
            <a:off x="9522355" y="2540997"/>
            <a:ext cx="1059815" cy="905510"/>
            <a:chOff x="9522355" y="2540997"/>
            <a:chExt cx="1059815" cy="905510"/>
          </a:xfrm>
        </p:grpSpPr>
        <p:sp>
          <p:nvSpPr>
            <p:cNvPr id="62" name="object 6">
              <a:extLst>
                <a:ext uri="{FF2B5EF4-FFF2-40B4-BE49-F238E27FC236}">
                  <a16:creationId xmlns:a16="http://schemas.microsoft.com/office/drawing/2014/main" id="{2FB443D3-D348-8C37-5034-249E77F4C13E}"/>
                </a:ext>
              </a:extLst>
            </p:cNvPr>
            <p:cNvSpPr/>
            <p:nvPr/>
          </p:nvSpPr>
          <p:spPr>
            <a:xfrm>
              <a:off x="9522355" y="2540997"/>
              <a:ext cx="1059815" cy="905510"/>
            </a:xfrm>
            <a:custGeom>
              <a:avLst/>
              <a:gdLst/>
              <a:ahLst/>
              <a:cxnLst/>
              <a:rect l="l" t="t" r="r" b="b"/>
              <a:pathLst>
                <a:path w="1059815" h="905510">
                  <a:moveTo>
                    <a:pt x="252212" y="0"/>
                  </a:moveTo>
                  <a:lnTo>
                    <a:pt x="186290" y="29619"/>
                  </a:lnTo>
                  <a:lnTo>
                    <a:pt x="165965" y="61880"/>
                  </a:lnTo>
                  <a:lnTo>
                    <a:pt x="6221" y="482296"/>
                  </a:lnTo>
                  <a:lnTo>
                    <a:pt x="0" y="519919"/>
                  </a:lnTo>
                  <a:lnTo>
                    <a:pt x="8395" y="555760"/>
                  </a:lnTo>
                  <a:lnTo>
                    <a:pt x="29617" y="585838"/>
                  </a:lnTo>
                  <a:lnTo>
                    <a:pt x="61874" y="606167"/>
                  </a:lnTo>
                  <a:lnTo>
                    <a:pt x="263721" y="682866"/>
                  </a:lnTo>
                  <a:lnTo>
                    <a:pt x="342002" y="880996"/>
                  </a:lnTo>
                  <a:lnTo>
                    <a:pt x="351101" y="894524"/>
                  </a:lnTo>
                  <a:lnTo>
                    <a:pt x="364430" y="902734"/>
                  </a:lnTo>
                  <a:lnTo>
                    <a:pt x="379935" y="904889"/>
                  </a:lnTo>
                  <a:lnTo>
                    <a:pt x="395560" y="900252"/>
                  </a:lnTo>
                  <a:lnTo>
                    <a:pt x="575084" y="801166"/>
                  </a:lnTo>
                  <a:lnTo>
                    <a:pt x="769570" y="875059"/>
                  </a:lnTo>
                  <a:lnTo>
                    <a:pt x="807188" y="881281"/>
                  </a:lnTo>
                  <a:lnTo>
                    <a:pt x="873109" y="851663"/>
                  </a:lnTo>
                  <a:lnTo>
                    <a:pt x="893440" y="819407"/>
                  </a:lnTo>
                  <a:lnTo>
                    <a:pt x="1053174" y="398990"/>
                  </a:lnTo>
                  <a:lnTo>
                    <a:pt x="1059401" y="361366"/>
                  </a:lnTo>
                  <a:lnTo>
                    <a:pt x="1051008" y="325522"/>
                  </a:lnTo>
                  <a:lnTo>
                    <a:pt x="1029784" y="295445"/>
                  </a:lnTo>
                  <a:lnTo>
                    <a:pt x="997521" y="275120"/>
                  </a:lnTo>
                  <a:lnTo>
                    <a:pt x="289836" y="6217"/>
                  </a:lnTo>
                  <a:lnTo>
                    <a:pt x="252212" y="0"/>
                  </a:lnTo>
                  <a:close/>
                </a:path>
              </a:pathLst>
            </a:custGeom>
            <a:solidFill>
              <a:srgbClr val="DFC2F1"/>
            </a:solidFill>
          </p:spPr>
          <p:txBody>
            <a:bodyPr wrap="square" lIns="0" tIns="0" rIns="0" bIns="0" rtlCol="0"/>
            <a:lstStyle/>
            <a:p>
              <a:endParaRPr lang="en-US" noProof="0" dirty="0"/>
            </a:p>
          </p:txBody>
        </p:sp>
        <p:sp>
          <p:nvSpPr>
            <p:cNvPr id="63" name="object 7">
              <a:extLst>
                <a:ext uri="{FF2B5EF4-FFF2-40B4-BE49-F238E27FC236}">
                  <a16:creationId xmlns:a16="http://schemas.microsoft.com/office/drawing/2014/main" id="{62FC486C-161A-7DB7-6252-61D7029209D3}"/>
                </a:ext>
              </a:extLst>
            </p:cNvPr>
            <p:cNvSpPr/>
            <p:nvPr/>
          </p:nvSpPr>
          <p:spPr>
            <a:xfrm>
              <a:off x="9830054" y="2693803"/>
              <a:ext cx="543560" cy="576580"/>
            </a:xfrm>
            <a:custGeom>
              <a:avLst/>
              <a:gdLst/>
              <a:ahLst/>
              <a:cxnLst/>
              <a:rect l="l" t="t" r="r" b="b"/>
              <a:pathLst>
                <a:path w="543559" h="576579">
                  <a:moveTo>
                    <a:pt x="96037" y="411060"/>
                  </a:moveTo>
                  <a:lnTo>
                    <a:pt x="80784" y="371652"/>
                  </a:lnTo>
                  <a:lnTo>
                    <a:pt x="58381" y="361607"/>
                  </a:lnTo>
                  <a:lnTo>
                    <a:pt x="44424" y="361696"/>
                  </a:lnTo>
                  <a:lnTo>
                    <a:pt x="39065" y="362229"/>
                  </a:lnTo>
                  <a:lnTo>
                    <a:pt x="34175" y="364324"/>
                  </a:lnTo>
                  <a:lnTo>
                    <a:pt x="23075" y="367550"/>
                  </a:lnTo>
                  <a:lnTo>
                    <a:pt x="4267" y="404609"/>
                  </a:lnTo>
                  <a:lnTo>
                    <a:pt x="0" y="427850"/>
                  </a:lnTo>
                  <a:lnTo>
                    <a:pt x="584" y="428701"/>
                  </a:lnTo>
                  <a:lnTo>
                    <a:pt x="2349" y="436168"/>
                  </a:lnTo>
                  <a:lnTo>
                    <a:pt x="31965" y="467766"/>
                  </a:lnTo>
                  <a:lnTo>
                    <a:pt x="53251" y="472897"/>
                  </a:lnTo>
                  <a:lnTo>
                    <a:pt x="62661" y="472389"/>
                  </a:lnTo>
                  <a:lnTo>
                    <a:pt x="90208" y="444868"/>
                  </a:lnTo>
                  <a:lnTo>
                    <a:pt x="93408" y="429996"/>
                  </a:lnTo>
                  <a:lnTo>
                    <a:pt x="94742" y="424230"/>
                  </a:lnTo>
                  <a:lnTo>
                    <a:pt x="95643" y="417830"/>
                  </a:lnTo>
                  <a:lnTo>
                    <a:pt x="96037" y="411060"/>
                  </a:lnTo>
                  <a:close/>
                </a:path>
                <a:path w="543559" h="576579">
                  <a:moveTo>
                    <a:pt x="168490" y="43535"/>
                  </a:moveTo>
                  <a:lnTo>
                    <a:pt x="154317" y="4076"/>
                  </a:lnTo>
                  <a:lnTo>
                    <a:pt x="153111" y="2768"/>
                  </a:lnTo>
                  <a:lnTo>
                    <a:pt x="143865" y="4076"/>
                  </a:lnTo>
                  <a:lnTo>
                    <a:pt x="140957" y="3543"/>
                  </a:lnTo>
                  <a:lnTo>
                    <a:pt x="134747" y="2959"/>
                  </a:lnTo>
                  <a:lnTo>
                    <a:pt x="128346" y="2260"/>
                  </a:lnTo>
                  <a:lnTo>
                    <a:pt x="121831" y="1409"/>
                  </a:lnTo>
                  <a:lnTo>
                    <a:pt x="115290" y="330"/>
                  </a:lnTo>
                  <a:lnTo>
                    <a:pt x="109347" y="0"/>
                  </a:lnTo>
                  <a:lnTo>
                    <a:pt x="81762" y="31699"/>
                  </a:lnTo>
                  <a:lnTo>
                    <a:pt x="68605" y="78803"/>
                  </a:lnTo>
                  <a:lnTo>
                    <a:pt x="58229" y="127241"/>
                  </a:lnTo>
                  <a:lnTo>
                    <a:pt x="55283" y="143154"/>
                  </a:lnTo>
                  <a:lnTo>
                    <a:pt x="51892" y="159981"/>
                  </a:lnTo>
                  <a:lnTo>
                    <a:pt x="48907" y="176872"/>
                  </a:lnTo>
                  <a:lnTo>
                    <a:pt x="46189" y="193827"/>
                  </a:lnTo>
                  <a:lnTo>
                    <a:pt x="43611" y="210807"/>
                  </a:lnTo>
                  <a:lnTo>
                    <a:pt x="34099" y="287096"/>
                  </a:lnTo>
                  <a:lnTo>
                    <a:pt x="33439" y="290728"/>
                  </a:lnTo>
                  <a:lnTo>
                    <a:pt x="50279" y="321589"/>
                  </a:lnTo>
                  <a:lnTo>
                    <a:pt x="52781" y="324294"/>
                  </a:lnTo>
                  <a:lnTo>
                    <a:pt x="59321" y="325501"/>
                  </a:lnTo>
                  <a:lnTo>
                    <a:pt x="67106" y="325920"/>
                  </a:lnTo>
                  <a:lnTo>
                    <a:pt x="82359" y="326986"/>
                  </a:lnTo>
                  <a:lnTo>
                    <a:pt x="89750" y="327342"/>
                  </a:lnTo>
                  <a:lnTo>
                    <a:pt x="98729" y="327482"/>
                  </a:lnTo>
                  <a:lnTo>
                    <a:pt x="106641" y="325183"/>
                  </a:lnTo>
                  <a:lnTo>
                    <a:pt x="112483" y="318008"/>
                  </a:lnTo>
                  <a:lnTo>
                    <a:pt x="115455" y="314045"/>
                  </a:lnTo>
                  <a:lnTo>
                    <a:pt x="117843" y="309232"/>
                  </a:lnTo>
                  <a:lnTo>
                    <a:pt x="119367" y="305015"/>
                  </a:lnTo>
                  <a:lnTo>
                    <a:pt x="122148" y="298018"/>
                  </a:lnTo>
                  <a:lnTo>
                    <a:pt x="124345" y="290169"/>
                  </a:lnTo>
                  <a:lnTo>
                    <a:pt x="126403" y="283044"/>
                  </a:lnTo>
                  <a:lnTo>
                    <a:pt x="129603" y="265620"/>
                  </a:lnTo>
                  <a:lnTo>
                    <a:pt x="131648" y="258114"/>
                  </a:lnTo>
                  <a:lnTo>
                    <a:pt x="133769" y="250621"/>
                  </a:lnTo>
                  <a:lnTo>
                    <a:pt x="135737" y="243103"/>
                  </a:lnTo>
                  <a:lnTo>
                    <a:pt x="137375" y="235521"/>
                  </a:lnTo>
                  <a:lnTo>
                    <a:pt x="152044" y="155676"/>
                  </a:lnTo>
                  <a:lnTo>
                    <a:pt x="153428" y="147485"/>
                  </a:lnTo>
                  <a:lnTo>
                    <a:pt x="155930" y="131064"/>
                  </a:lnTo>
                  <a:lnTo>
                    <a:pt x="157327" y="122872"/>
                  </a:lnTo>
                  <a:lnTo>
                    <a:pt x="160007" y="105791"/>
                  </a:lnTo>
                  <a:lnTo>
                    <a:pt x="162788" y="88506"/>
                  </a:lnTo>
                  <a:lnTo>
                    <a:pt x="165468" y="71069"/>
                  </a:lnTo>
                  <a:lnTo>
                    <a:pt x="167805" y="53505"/>
                  </a:lnTo>
                  <a:lnTo>
                    <a:pt x="168490" y="43535"/>
                  </a:lnTo>
                  <a:close/>
                </a:path>
                <a:path w="543559" h="576579">
                  <a:moveTo>
                    <a:pt x="211188" y="510387"/>
                  </a:moveTo>
                  <a:lnTo>
                    <a:pt x="185508" y="465899"/>
                  </a:lnTo>
                  <a:lnTo>
                    <a:pt x="168173" y="459663"/>
                  </a:lnTo>
                  <a:lnTo>
                    <a:pt x="150774" y="459994"/>
                  </a:lnTo>
                  <a:lnTo>
                    <a:pt x="116420" y="482447"/>
                  </a:lnTo>
                  <a:lnTo>
                    <a:pt x="101549" y="518033"/>
                  </a:lnTo>
                  <a:lnTo>
                    <a:pt x="104381" y="536651"/>
                  </a:lnTo>
                  <a:lnTo>
                    <a:pt x="142430" y="574954"/>
                  </a:lnTo>
                  <a:lnTo>
                    <a:pt x="161264" y="576427"/>
                  </a:lnTo>
                  <a:lnTo>
                    <a:pt x="179501" y="570585"/>
                  </a:lnTo>
                  <a:lnTo>
                    <a:pt x="203644" y="540639"/>
                  </a:lnTo>
                  <a:lnTo>
                    <a:pt x="211188" y="510387"/>
                  </a:lnTo>
                  <a:close/>
                </a:path>
                <a:path w="543559" h="576579">
                  <a:moveTo>
                    <a:pt x="542937" y="243598"/>
                  </a:moveTo>
                  <a:lnTo>
                    <a:pt x="533374" y="204177"/>
                  </a:lnTo>
                  <a:lnTo>
                    <a:pt x="533120" y="203771"/>
                  </a:lnTo>
                  <a:lnTo>
                    <a:pt x="521817" y="185432"/>
                  </a:lnTo>
                  <a:lnTo>
                    <a:pt x="494461" y="151320"/>
                  </a:lnTo>
                  <a:lnTo>
                    <a:pt x="462089" y="125361"/>
                  </a:lnTo>
                  <a:lnTo>
                    <a:pt x="427113" y="109816"/>
                  </a:lnTo>
                  <a:lnTo>
                    <a:pt x="390525" y="104000"/>
                  </a:lnTo>
                  <a:lnTo>
                    <a:pt x="373354" y="104101"/>
                  </a:lnTo>
                  <a:lnTo>
                    <a:pt x="335191" y="110769"/>
                  </a:lnTo>
                  <a:lnTo>
                    <a:pt x="303022" y="136804"/>
                  </a:lnTo>
                  <a:lnTo>
                    <a:pt x="295871" y="144729"/>
                  </a:lnTo>
                  <a:lnTo>
                    <a:pt x="289140" y="153238"/>
                  </a:lnTo>
                  <a:lnTo>
                    <a:pt x="284683" y="162560"/>
                  </a:lnTo>
                  <a:lnTo>
                    <a:pt x="282562" y="172618"/>
                  </a:lnTo>
                  <a:lnTo>
                    <a:pt x="282816" y="183388"/>
                  </a:lnTo>
                  <a:lnTo>
                    <a:pt x="282765" y="187769"/>
                  </a:lnTo>
                  <a:lnTo>
                    <a:pt x="284480" y="191287"/>
                  </a:lnTo>
                  <a:lnTo>
                    <a:pt x="325551" y="222808"/>
                  </a:lnTo>
                  <a:lnTo>
                    <a:pt x="331800" y="226352"/>
                  </a:lnTo>
                  <a:lnTo>
                    <a:pt x="338137" y="227482"/>
                  </a:lnTo>
                  <a:lnTo>
                    <a:pt x="344766" y="226352"/>
                  </a:lnTo>
                  <a:lnTo>
                    <a:pt x="351878" y="223100"/>
                  </a:lnTo>
                  <a:lnTo>
                    <a:pt x="358228" y="219125"/>
                  </a:lnTo>
                  <a:lnTo>
                    <a:pt x="363893" y="214617"/>
                  </a:lnTo>
                  <a:lnTo>
                    <a:pt x="370967" y="211188"/>
                  </a:lnTo>
                  <a:lnTo>
                    <a:pt x="377545" y="207708"/>
                  </a:lnTo>
                  <a:lnTo>
                    <a:pt x="384352" y="205435"/>
                  </a:lnTo>
                  <a:lnTo>
                    <a:pt x="391426" y="204177"/>
                  </a:lnTo>
                  <a:lnTo>
                    <a:pt x="398767" y="203771"/>
                  </a:lnTo>
                  <a:lnTo>
                    <a:pt x="410006" y="206844"/>
                  </a:lnTo>
                  <a:lnTo>
                    <a:pt x="420014" y="213017"/>
                  </a:lnTo>
                  <a:lnTo>
                    <a:pt x="427520" y="221627"/>
                  </a:lnTo>
                  <a:lnTo>
                    <a:pt x="431279" y="232029"/>
                  </a:lnTo>
                  <a:lnTo>
                    <a:pt x="431584" y="240982"/>
                  </a:lnTo>
                  <a:lnTo>
                    <a:pt x="430911" y="249986"/>
                  </a:lnTo>
                  <a:lnTo>
                    <a:pt x="405117" y="292265"/>
                  </a:lnTo>
                  <a:lnTo>
                    <a:pt x="369468" y="310210"/>
                  </a:lnTo>
                  <a:lnTo>
                    <a:pt x="356095" y="313677"/>
                  </a:lnTo>
                  <a:lnTo>
                    <a:pt x="337058" y="318795"/>
                  </a:lnTo>
                  <a:lnTo>
                    <a:pt x="324548" y="321970"/>
                  </a:lnTo>
                  <a:lnTo>
                    <a:pt x="312000" y="324916"/>
                  </a:lnTo>
                  <a:lnTo>
                    <a:pt x="299313" y="327634"/>
                  </a:lnTo>
                  <a:lnTo>
                    <a:pt x="283019" y="331330"/>
                  </a:lnTo>
                  <a:lnTo>
                    <a:pt x="236588" y="350304"/>
                  </a:lnTo>
                  <a:lnTo>
                    <a:pt x="201879" y="390080"/>
                  </a:lnTo>
                  <a:lnTo>
                    <a:pt x="197675" y="417969"/>
                  </a:lnTo>
                  <a:lnTo>
                    <a:pt x="199910" y="426948"/>
                  </a:lnTo>
                  <a:lnTo>
                    <a:pt x="231444" y="453821"/>
                  </a:lnTo>
                  <a:lnTo>
                    <a:pt x="254596" y="460171"/>
                  </a:lnTo>
                  <a:lnTo>
                    <a:pt x="262318" y="458762"/>
                  </a:lnTo>
                  <a:lnTo>
                    <a:pt x="269849" y="455434"/>
                  </a:lnTo>
                  <a:lnTo>
                    <a:pt x="281508" y="448995"/>
                  </a:lnTo>
                  <a:lnTo>
                    <a:pt x="293712" y="443598"/>
                  </a:lnTo>
                  <a:lnTo>
                    <a:pt x="331863" y="429742"/>
                  </a:lnTo>
                  <a:lnTo>
                    <a:pt x="360273" y="425361"/>
                  </a:lnTo>
                  <a:lnTo>
                    <a:pt x="374561" y="421995"/>
                  </a:lnTo>
                  <a:lnTo>
                    <a:pt x="388632" y="417842"/>
                  </a:lnTo>
                  <a:lnTo>
                    <a:pt x="402628" y="413537"/>
                  </a:lnTo>
                  <a:lnTo>
                    <a:pt x="411607" y="410476"/>
                  </a:lnTo>
                  <a:lnTo>
                    <a:pt x="417436" y="407200"/>
                  </a:lnTo>
                  <a:lnTo>
                    <a:pt x="422732" y="404622"/>
                  </a:lnTo>
                  <a:lnTo>
                    <a:pt x="464350" y="384429"/>
                  </a:lnTo>
                  <a:lnTo>
                    <a:pt x="492048" y="356069"/>
                  </a:lnTo>
                  <a:lnTo>
                    <a:pt x="505942" y="337959"/>
                  </a:lnTo>
                  <a:lnTo>
                    <a:pt x="505244" y="337426"/>
                  </a:lnTo>
                  <a:lnTo>
                    <a:pt x="510755" y="329387"/>
                  </a:lnTo>
                  <a:lnTo>
                    <a:pt x="521906" y="313677"/>
                  </a:lnTo>
                  <a:lnTo>
                    <a:pt x="527354" y="305727"/>
                  </a:lnTo>
                  <a:lnTo>
                    <a:pt x="530555" y="301561"/>
                  </a:lnTo>
                  <a:lnTo>
                    <a:pt x="531456" y="298932"/>
                  </a:lnTo>
                  <a:lnTo>
                    <a:pt x="536321" y="285483"/>
                  </a:lnTo>
                  <a:lnTo>
                    <a:pt x="540092" y="271818"/>
                  </a:lnTo>
                  <a:lnTo>
                    <a:pt x="542417" y="257886"/>
                  </a:lnTo>
                  <a:lnTo>
                    <a:pt x="542937" y="243598"/>
                  </a:lnTo>
                  <a:close/>
                </a:path>
              </a:pathLst>
            </a:custGeom>
            <a:solidFill>
              <a:srgbClr val="FFFFFF"/>
            </a:solidFill>
          </p:spPr>
          <p:txBody>
            <a:bodyPr wrap="square" lIns="0" tIns="0" rIns="0" bIns="0" rtlCol="0"/>
            <a:lstStyle/>
            <a:p>
              <a:endParaRPr lang="en-US" noProof="0" dirty="0"/>
            </a:p>
          </p:txBody>
        </p:sp>
      </p:grpSp>
      <p:sp>
        <p:nvSpPr>
          <p:cNvPr id="64" name="object 8">
            <a:extLst>
              <a:ext uri="{FF2B5EF4-FFF2-40B4-BE49-F238E27FC236}">
                <a16:creationId xmlns:a16="http://schemas.microsoft.com/office/drawing/2014/main" id="{E127EDD8-ACA6-9389-46AE-C26A9F82281F}"/>
              </a:ext>
            </a:extLst>
          </p:cNvPr>
          <p:cNvSpPr/>
          <p:nvPr/>
        </p:nvSpPr>
        <p:spPr>
          <a:xfrm>
            <a:off x="11228906" y="2876598"/>
            <a:ext cx="205740" cy="414655"/>
          </a:xfrm>
          <a:custGeom>
            <a:avLst/>
            <a:gdLst/>
            <a:ahLst/>
            <a:cxnLst/>
            <a:rect l="l" t="t" r="r" b="b"/>
            <a:pathLst>
              <a:path w="205740" h="414654">
                <a:moveTo>
                  <a:pt x="160324" y="0"/>
                </a:moveTo>
                <a:lnTo>
                  <a:pt x="127894" y="28185"/>
                </a:lnTo>
                <a:lnTo>
                  <a:pt x="1490" y="365222"/>
                </a:lnTo>
                <a:lnTo>
                  <a:pt x="0" y="380281"/>
                </a:lnTo>
                <a:lnTo>
                  <a:pt x="5220" y="394945"/>
                </a:lnTo>
                <a:lnTo>
                  <a:pt x="15431" y="406824"/>
                </a:lnTo>
                <a:lnTo>
                  <a:pt x="28913" y="413525"/>
                </a:lnTo>
                <a:lnTo>
                  <a:pt x="44785" y="414284"/>
                </a:lnTo>
                <a:lnTo>
                  <a:pt x="58530" y="409457"/>
                </a:lnTo>
                <a:lnTo>
                  <a:pt x="69541" y="399807"/>
                </a:lnTo>
                <a:lnTo>
                  <a:pt x="77215" y="386101"/>
                </a:lnTo>
                <a:lnTo>
                  <a:pt x="203620" y="49064"/>
                </a:lnTo>
                <a:lnTo>
                  <a:pt x="205116" y="34006"/>
                </a:lnTo>
                <a:lnTo>
                  <a:pt x="199897" y="19342"/>
                </a:lnTo>
                <a:lnTo>
                  <a:pt x="189684" y="7463"/>
                </a:lnTo>
                <a:lnTo>
                  <a:pt x="176196" y="762"/>
                </a:lnTo>
                <a:lnTo>
                  <a:pt x="160324" y="0"/>
                </a:lnTo>
                <a:close/>
              </a:path>
            </a:pathLst>
          </a:custGeom>
          <a:solidFill>
            <a:srgbClr val="DFC2F1"/>
          </a:solidFill>
        </p:spPr>
        <p:txBody>
          <a:bodyPr wrap="square" lIns="0" tIns="0" rIns="0" bIns="0" rtlCol="0"/>
          <a:lstStyle/>
          <a:p>
            <a:endParaRPr lang="en-US" noProof="0" dirty="0"/>
          </a:p>
        </p:txBody>
      </p:sp>
      <p:sp>
        <p:nvSpPr>
          <p:cNvPr id="65" name="object 9">
            <a:extLst>
              <a:ext uri="{FF2B5EF4-FFF2-40B4-BE49-F238E27FC236}">
                <a16:creationId xmlns:a16="http://schemas.microsoft.com/office/drawing/2014/main" id="{92F8A5C3-D6BD-7EEB-6290-68F7093DF9F4}"/>
              </a:ext>
            </a:extLst>
          </p:cNvPr>
          <p:cNvSpPr/>
          <p:nvPr/>
        </p:nvSpPr>
        <p:spPr>
          <a:xfrm>
            <a:off x="11852433" y="3241718"/>
            <a:ext cx="503555" cy="298450"/>
          </a:xfrm>
          <a:custGeom>
            <a:avLst/>
            <a:gdLst/>
            <a:ahLst/>
            <a:cxnLst/>
            <a:rect l="l" t="t" r="r" b="b"/>
            <a:pathLst>
              <a:path w="503554" h="298450">
                <a:moveTo>
                  <a:pt x="459681" y="0"/>
                </a:moveTo>
                <a:lnTo>
                  <a:pt x="396574" y="27221"/>
                </a:lnTo>
                <a:lnTo>
                  <a:pt x="348589" y="50504"/>
                </a:lnTo>
                <a:lnTo>
                  <a:pt x="300821" y="74226"/>
                </a:lnTo>
                <a:lnTo>
                  <a:pt x="253274" y="98386"/>
                </a:lnTo>
                <a:lnTo>
                  <a:pt x="205951" y="122981"/>
                </a:lnTo>
                <a:lnTo>
                  <a:pt x="158855" y="148010"/>
                </a:lnTo>
                <a:lnTo>
                  <a:pt x="111990" y="173471"/>
                </a:lnTo>
                <a:lnTo>
                  <a:pt x="65359" y="199362"/>
                </a:lnTo>
                <a:lnTo>
                  <a:pt x="18965" y="225682"/>
                </a:lnTo>
                <a:lnTo>
                  <a:pt x="0" y="264814"/>
                </a:lnTo>
                <a:lnTo>
                  <a:pt x="4871" y="279397"/>
                </a:lnTo>
                <a:lnTo>
                  <a:pt x="15233" y="290885"/>
                </a:lnTo>
                <a:lnTo>
                  <a:pt x="28868" y="297344"/>
                </a:lnTo>
                <a:lnTo>
                  <a:pt x="43936" y="298354"/>
                </a:lnTo>
                <a:lnTo>
                  <a:pt x="58597" y="293491"/>
                </a:lnTo>
                <a:lnTo>
                  <a:pt x="104991" y="267169"/>
                </a:lnTo>
                <a:lnTo>
                  <a:pt x="151622" y="241276"/>
                </a:lnTo>
                <a:lnTo>
                  <a:pt x="198487" y="215815"/>
                </a:lnTo>
                <a:lnTo>
                  <a:pt x="245583" y="190786"/>
                </a:lnTo>
                <a:lnTo>
                  <a:pt x="292906" y="166192"/>
                </a:lnTo>
                <a:lnTo>
                  <a:pt x="340453" y="142033"/>
                </a:lnTo>
                <a:lnTo>
                  <a:pt x="388221" y="118312"/>
                </a:lnTo>
                <a:lnTo>
                  <a:pt x="436207" y="95030"/>
                </a:lnTo>
                <a:lnTo>
                  <a:pt x="484406" y="72189"/>
                </a:lnTo>
                <a:lnTo>
                  <a:pt x="496116" y="62406"/>
                </a:lnTo>
                <a:lnTo>
                  <a:pt x="502403" y="48369"/>
                </a:lnTo>
                <a:lnTo>
                  <a:pt x="503213" y="32811"/>
                </a:lnTo>
                <a:lnTo>
                  <a:pt x="498490" y="18463"/>
                </a:lnTo>
                <a:lnTo>
                  <a:pt x="487953" y="6687"/>
                </a:lnTo>
                <a:lnTo>
                  <a:pt x="474545" y="650"/>
                </a:lnTo>
                <a:lnTo>
                  <a:pt x="459681" y="0"/>
                </a:lnTo>
                <a:close/>
              </a:path>
            </a:pathLst>
          </a:custGeom>
          <a:solidFill>
            <a:srgbClr val="DFC2F1"/>
          </a:solidFill>
        </p:spPr>
        <p:txBody>
          <a:bodyPr wrap="square" lIns="0" tIns="0" rIns="0" bIns="0" rtlCol="0"/>
          <a:lstStyle/>
          <a:p>
            <a:endParaRPr lang="en-US" noProof="0" dirty="0"/>
          </a:p>
        </p:txBody>
      </p:sp>
      <p:pic>
        <p:nvPicPr>
          <p:cNvPr id="66" name="object 10">
            <a:extLst>
              <a:ext uri="{FF2B5EF4-FFF2-40B4-BE49-F238E27FC236}">
                <a16:creationId xmlns:a16="http://schemas.microsoft.com/office/drawing/2014/main" id="{37883CA4-64B7-2380-C58F-82CCB42BCBDF}"/>
              </a:ext>
            </a:extLst>
          </p:cNvPr>
          <p:cNvPicPr/>
          <p:nvPr/>
        </p:nvPicPr>
        <p:blipFill>
          <a:blip r:embed="rId6" cstate="email">
            <a:extLst>
              <a:ext uri="{28A0092B-C50C-407E-A947-70E740481C1C}">
                <a14:useLocalDpi xmlns:a14="http://schemas.microsoft.com/office/drawing/2010/main"/>
              </a:ext>
            </a:extLst>
          </a:blip>
          <a:stretch>
            <a:fillRect/>
          </a:stretch>
        </p:blipFill>
        <p:spPr>
          <a:xfrm>
            <a:off x="11528415" y="3257277"/>
            <a:ext cx="141285" cy="162897"/>
          </a:xfrm>
          <a:prstGeom prst="rect">
            <a:avLst/>
          </a:prstGeom>
        </p:spPr>
      </p:pic>
      <p:sp>
        <p:nvSpPr>
          <p:cNvPr id="67" name="object 11">
            <a:extLst>
              <a:ext uri="{FF2B5EF4-FFF2-40B4-BE49-F238E27FC236}">
                <a16:creationId xmlns:a16="http://schemas.microsoft.com/office/drawing/2014/main" id="{13539156-0C90-69CD-726D-81F91C068458}"/>
              </a:ext>
            </a:extLst>
          </p:cNvPr>
          <p:cNvSpPr/>
          <p:nvPr/>
        </p:nvSpPr>
        <p:spPr>
          <a:xfrm>
            <a:off x="11816288" y="3935887"/>
            <a:ext cx="294640" cy="218440"/>
          </a:xfrm>
          <a:custGeom>
            <a:avLst/>
            <a:gdLst/>
            <a:ahLst/>
            <a:cxnLst/>
            <a:rect l="l" t="t" r="r" b="b"/>
            <a:pathLst>
              <a:path w="294640" h="218439">
                <a:moveTo>
                  <a:pt x="38907" y="0"/>
                </a:moveTo>
                <a:lnTo>
                  <a:pt x="23893" y="2682"/>
                </a:lnTo>
                <a:lnTo>
                  <a:pt x="11210" y="11312"/>
                </a:lnTo>
                <a:lnTo>
                  <a:pt x="2954" y="24429"/>
                </a:lnTo>
                <a:lnTo>
                  <a:pt x="0" y="39140"/>
                </a:lnTo>
                <a:lnTo>
                  <a:pt x="2650" y="53821"/>
                </a:lnTo>
                <a:lnTo>
                  <a:pt x="45499" y="98792"/>
                </a:lnTo>
                <a:lnTo>
                  <a:pt x="81908" y="127997"/>
                </a:lnTo>
                <a:lnTo>
                  <a:pt x="120277" y="154423"/>
                </a:lnTo>
                <a:lnTo>
                  <a:pt x="160449" y="178029"/>
                </a:lnTo>
                <a:lnTo>
                  <a:pt x="202266" y="198773"/>
                </a:lnTo>
                <a:lnTo>
                  <a:pt x="245569" y="216615"/>
                </a:lnTo>
                <a:lnTo>
                  <a:pt x="260632" y="218093"/>
                </a:lnTo>
                <a:lnTo>
                  <a:pt x="275296" y="212884"/>
                </a:lnTo>
                <a:lnTo>
                  <a:pt x="287172" y="202685"/>
                </a:lnTo>
                <a:lnTo>
                  <a:pt x="293871" y="189191"/>
                </a:lnTo>
                <a:lnTo>
                  <a:pt x="294628" y="173329"/>
                </a:lnTo>
                <a:lnTo>
                  <a:pt x="289804" y="159571"/>
                </a:lnTo>
                <a:lnTo>
                  <a:pt x="280157" y="148547"/>
                </a:lnTo>
                <a:lnTo>
                  <a:pt x="266448" y="140889"/>
                </a:lnTo>
                <a:lnTo>
                  <a:pt x="256166" y="137015"/>
                </a:lnTo>
                <a:lnTo>
                  <a:pt x="251080" y="134963"/>
                </a:lnTo>
                <a:lnTo>
                  <a:pt x="250930" y="134963"/>
                </a:lnTo>
                <a:lnTo>
                  <a:pt x="243632" y="131958"/>
                </a:lnTo>
                <a:lnTo>
                  <a:pt x="243821" y="131958"/>
                </a:lnTo>
                <a:lnTo>
                  <a:pt x="236433" y="128678"/>
                </a:lnTo>
                <a:lnTo>
                  <a:pt x="201118" y="111247"/>
                </a:lnTo>
                <a:lnTo>
                  <a:pt x="159687" y="86870"/>
                </a:lnTo>
                <a:lnTo>
                  <a:pt x="126055" y="63583"/>
                </a:lnTo>
                <a:lnTo>
                  <a:pt x="118456" y="57714"/>
                </a:lnTo>
                <a:lnTo>
                  <a:pt x="116610" y="56263"/>
                </a:lnTo>
                <a:lnTo>
                  <a:pt x="78194" y="22532"/>
                </a:lnTo>
                <a:lnTo>
                  <a:pt x="66737" y="11312"/>
                </a:lnTo>
                <a:lnTo>
                  <a:pt x="53954" y="2973"/>
                </a:lnTo>
                <a:lnTo>
                  <a:pt x="38907" y="0"/>
                </a:lnTo>
                <a:close/>
              </a:path>
              <a:path w="294640" h="218439">
                <a:moveTo>
                  <a:pt x="243632" y="131958"/>
                </a:moveTo>
                <a:lnTo>
                  <a:pt x="250930" y="134963"/>
                </a:lnTo>
                <a:lnTo>
                  <a:pt x="247790" y="133635"/>
                </a:lnTo>
                <a:lnTo>
                  <a:pt x="243632" y="131958"/>
                </a:lnTo>
                <a:close/>
              </a:path>
              <a:path w="294640" h="218439">
                <a:moveTo>
                  <a:pt x="247790" y="133635"/>
                </a:moveTo>
                <a:lnTo>
                  <a:pt x="250930" y="134963"/>
                </a:lnTo>
                <a:lnTo>
                  <a:pt x="251080" y="134963"/>
                </a:lnTo>
                <a:lnTo>
                  <a:pt x="247790" y="133635"/>
                </a:lnTo>
                <a:close/>
              </a:path>
              <a:path w="294640" h="218439">
                <a:moveTo>
                  <a:pt x="243821" y="131958"/>
                </a:moveTo>
                <a:lnTo>
                  <a:pt x="243632" y="131958"/>
                </a:lnTo>
                <a:lnTo>
                  <a:pt x="247790" y="133635"/>
                </a:lnTo>
                <a:lnTo>
                  <a:pt x="243821" y="131958"/>
                </a:lnTo>
                <a:close/>
              </a:path>
              <a:path w="294640" h="218439">
                <a:moveTo>
                  <a:pt x="121384" y="60055"/>
                </a:moveTo>
                <a:close/>
              </a:path>
            </a:pathLst>
          </a:custGeom>
          <a:solidFill>
            <a:srgbClr val="DFC2F1"/>
          </a:solidFill>
        </p:spPr>
        <p:txBody>
          <a:bodyPr wrap="square" lIns="0" tIns="0" rIns="0" bIns="0" rtlCol="0"/>
          <a:lstStyle/>
          <a:p>
            <a:endParaRPr lang="en-US" noProof="0" dirty="0"/>
          </a:p>
        </p:txBody>
      </p:sp>
      <p:sp>
        <p:nvSpPr>
          <p:cNvPr id="68" name="object 12">
            <a:extLst>
              <a:ext uri="{FF2B5EF4-FFF2-40B4-BE49-F238E27FC236}">
                <a16:creationId xmlns:a16="http://schemas.microsoft.com/office/drawing/2014/main" id="{D6704C0D-2A78-49A6-7C76-31F0AD4432F0}"/>
              </a:ext>
            </a:extLst>
          </p:cNvPr>
          <p:cNvSpPr/>
          <p:nvPr/>
        </p:nvSpPr>
        <p:spPr>
          <a:xfrm>
            <a:off x="8701570" y="2982490"/>
            <a:ext cx="95250" cy="374015"/>
          </a:xfrm>
          <a:custGeom>
            <a:avLst/>
            <a:gdLst/>
            <a:ahLst/>
            <a:cxnLst/>
            <a:rect l="l" t="t" r="r" b="b"/>
            <a:pathLst>
              <a:path w="95250" h="374014">
                <a:moveTo>
                  <a:pt x="50262" y="0"/>
                </a:moveTo>
                <a:lnTo>
                  <a:pt x="35615" y="3425"/>
                </a:lnTo>
                <a:lnTo>
                  <a:pt x="22474" y="11756"/>
                </a:lnTo>
                <a:lnTo>
                  <a:pt x="13411" y="24024"/>
                </a:lnTo>
                <a:lnTo>
                  <a:pt x="10997" y="39265"/>
                </a:lnTo>
                <a:lnTo>
                  <a:pt x="15014" y="87113"/>
                </a:lnTo>
                <a:lnTo>
                  <a:pt x="16763" y="135065"/>
                </a:lnTo>
                <a:lnTo>
                  <a:pt x="16210" y="182970"/>
                </a:lnTo>
                <a:lnTo>
                  <a:pt x="13320" y="230682"/>
                </a:lnTo>
                <a:lnTo>
                  <a:pt x="8062" y="278052"/>
                </a:lnTo>
                <a:lnTo>
                  <a:pt x="400" y="324932"/>
                </a:lnTo>
                <a:lnTo>
                  <a:pt x="0" y="340267"/>
                </a:lnTo>
                <a:lnTo>
                  <a:pt x="4492" y="354765"/>
                </a:lnTo>
                <a:lnTo>
                  <a:pt x="13794" y="366422"/>
                </a:lnTo>
                <a:lnTo>
                  <a:pt x="27823" y="373234"/>
                </a:lnTo>
                <a:lnTo>
                  <a:pt x="42960" y="373848"/>
                </a:lnTo>
                <a:lnTo>
                  <a:pt x="57691" y="369272"/>
                </a:lnTo>
                <a:lnTo>
                  <a:pt x="84570" y="295113"/>
                </a:lnTo>
                <a:lnTo>
                  <a:pt x="90609" y="244157"/>
                </a:lnTo>
                <a:lnTo>
                  <a:pt x="94182" y="193017"/>
                </a:lnTo>
                <a:lnTo>
                  <a:pt x="95233" y="141771"/>
                </a:lnTo>
                <a:lnTo>
                  <a:pt x="93701" y="90495"/>
                </a:lnTo>
                <a:lnTo>
                  <a:pt x="89528" y="39265"/>
                </a:lnTo>
                <a:lnTo>
                  <a:pt x="85668" y="24398"/>
                </a:lnTo>
                <a:lnTo>
                  <a:pt x="77611" y="11614"/>
                </a:lnTo>
                <a:lnTo>
                  <a:pt x="65696" y="2839"/>
                </a:lnTo>
                <a:lnTo>
                  <a:pt x="50262" y="0"/>
                </a:lnTo>
                <a:close/>
              </a:path>
            </a:pathLst>
          </a:custGeom>
          <a:solidFill>
            <a:srgbClr val="DFC2F1"/>
          </a:solidFill>
        </p:spPr>
        <p:txBody>
          <a:bodyPr wrap="square" lIns="0" tIns="0" rIns="0" bIns="0" rtlCol="0"/>
          <a:lstStyle/>
          <a:p>
            <a:endParaRPr lang="en-US" noProof="0" dirty="0"/>
          </a:p>
        </p:txBody>
      </p:sp>
      <p:sp>
        <p:nvSpPr>
          <p:cNvPr id="69" name="object 13">
            <a:extLst>
              <a:ext uri="{FF2B5EF4-FFF2-40B4-BE49-F238E27FC236}">
                <a16:creationId xmlns:a16="http://schemas.microsoft.com/office/drawing/2014/main" id="{5BA49E2F-C173-DD2E-A178-EBF48BB93736}"/>
              </a:ext>
            </a:extLst>
          </p:cNvPr>
          <p:cNvSpPr/>
          <p:nvPr/>
        </p:nvSpPr>
        <p:spPr>
          <a:xfrm>
            <a:off x="8101025" y="3131457"/>
            <a:ext cx="335280" cy="391160"/>
          </a:xfrm>
          <a:custGeom>
            <a:avLst/>
            <a:gdLst/>
            <a:ahLst/>
            <a:cxnLst/>
            <a:rect l="l" t="t" r="r" b="b"/>
            <a:pathLst>
              <a:path w="335279" h="391160">
                <a:moveTo>
                  <a:pt x="33984" y="0"/>
                </a:moveTo>
                <a:lnTo>
                  <a:pt x="19243" y="4958"/>
                </a:lnTo>
                <a:lnTo>
                  <a:pt x="7941" y="15208"/>
                </a:lnTo>
                <a:lnTo>
                  <a:pt x="1227" y="28994"/>
                </a:lnTo>
                <a:lnTo>
                  <a:pt x="0" y="44194"/>
                </a:lnTo>
                <a:lnTo>
                  <a:pt x="5160" y="58684"/>
                </a:lnTo>
                <a:lnTo>
                  <a:pt x="33775" y="102126"/>
                </a:lnTo>
                <a:lnTo>
                  <a:pt x="63441" y="145074"/>
                </a:lnTo>
                <a:lnTo>
                  <a:pt x="94199" y="187340"/>
                </a:lnTo>
                <a:lnTo>
                  <a:pt x="126092" y="228737"/>
                </a:lnTo>
                <a:lnTo>
                  <a:pt x="159160" y="269077"/>
                </a:lnTo>
                <a:lnTo>
                  <a:pt x="193447" y="308174"/>
                </a:lnTo>
                <a:lnTo>
                  <a:pt x="233115" y="348670"/>
                </a:lnTo>
                <a:lnTo>
                  <a:pt x="276293" y="385365"/>
                </a:lnTo>
                <a:lnTo>
                  <a:pt x="290432" y="390945"/>
                </a:lnTo>
                <a:lnTo>
                  <a:pt x="305813" y="389420"/>
                </a:lnTo>
                <a:lnTo>
                  <a:pt x="319863" y="382347"/>
                </a:lnTo>
                <a:lnTo>
                  <a:pt x="330009" y="371282"/>
                </a:lnTo>
                <a:lnTo>
                  <a:pt x="335170" y="356183"/>
                </a:lnTo>
                <a:lnTo>
                  <a:pt x="333741" y="341682"/>
                </a:lnTo>
                <a:lnTo>
                  <a:pt x="326925" y="328550"/>
                </a:lnTo>
                <a:lnTo>
                  <a:pt x="315925" y="317556"/>
                </a:lnTo>
                <a:lnTo>
                  <a:pt x="316090" y="317556"/>
                </a:lnTo>
                <a:lnTo>
                  <a:pt x="281064" y="286147"/>
                </a:lnTo>
                <a:lnTo>
                  <a:pt x="238367" y="240810"/>
                </a:lnTo>
                <a:lnTo>
                  <a:pt x="205093" y="201491"/>
                </a:lnTo>
                <a:lnTo>
                  <a:pt x="183129" y="173958"/>
                </a:lnTo>
                <a:lnTo>
                  <a:pt x="155739" y="137839"/>
                </a:lnTo>
                <a:lnTo>
                  <a:pt x="124300" y="94414"/>
                </a:lnTo>
                <a:lnTo>
                  <a:pt x="92236" y="48077"/>
                </a:lnTo>
                <a:lnTo>
                  <a:pt x="72959" y="19041"/>
                </a:lnTo>
                <a:lnTo>
                  <a:pt x="62382" y="7779"/>
                </a:lnTo>
                <a:lnTo>
                  <a:pt x="48877" y="1186"/>
                </a:lnTo>
                <a:lnTo>
                  <a:pt x="33984" y="0"/>
                </a:lnTo>
                <a:close/>
              </a:path>
              <a:path w="335279" h="391160">
                <a:moveTo>
                  <a:pt x="316090" y="317556"/>
                </a:moveTo>
                <a:lnTo>
                  <a:pt x="315925" y="317556"/>
                </a:lnTo>
                <a:lnTo>
                  <a:pt x="319551" y="320302"/>
                </a:lnTo>
                <a:lnTo>
                  <a:pt x="316090" y="317556"/>
                </a:lnTo>
                <a:close/>
              </a:path>
              <a:path w="335279" h="391160">
                <a:moveTo>
                  <a:pt x="181364" y="171712"/>
                </a:moveTo>
                <a:lnTo>
                  <a:pt x="183113" y="173958"/>
                </a:lnTo>
                <a:lnTo>
                  <a:pt x="181364" y="171712"/>
                </a:lnTo>
                <a:close/>
              </a:path>
            </a:pathLst>
          </a:custGeom>
          <a:solidFill>
            <a:srgbClr val="DFC2F1"/>
          </a:solidFill>
        </p:spPr>
        <p:txBody>
          <a:bodyPr wrap="square" lIns="0" tIns="0" rIns="0" bIns="0" rtlCol="0"/>
          <a:lstStyle/>
          <a:p>
            <a:endParaRPr lang="en-US" noProof="0" dirty="0"/>
          </a:p>
        </p:txBody>
      </p:sp>
      <p:sp>
        <p:nvSpPr>
          <p:cNvPr id="70" name="object 14">
            <a:extLst>
              <a:ext uri="{FF2B5EF4-FFF2-40B4-BE49-F238E27FC236}">
                <a16:creationId xmlns:a16="http://schemas.microsoft.com/office/drawing/2014/main" id="{7D64A4EF-0AA7-F253-F2F0-9786431F994E}"/>
              </a:ext>
            </a:extLst>
          </p:cNvPr>
          <p:cNvSpPr/>
          <p:nvPr/>
        </p:nvSpPr>
        <p:spPr>
          <a:xfrm>
            <a:off x="8103076" y="3766159"/>
            <a:ext cx="289560" cy="99695"/>
          </a:xfrm>
          <a:custGeom>
            <a:avLst/>
            <a:gdLst/>
            <a:ahLst/>
            <a:cxnLst/>
            <a:rect l="l" t="t" r="r" b="b"/>
            <a:pathLst>
              <a:path w="289559" h="99695">
                <a:moveTo>
                  <a:pt x="39265" y="0"/>
                </a:moveTo>
                <a:lnTo>
                  <a:pt x="24356" y="2505"/>
                </a:lnTo>
                <a:lnTo>
                  <a:pt x="11610" y="11461"/>
                </a:lnTo>
                <a:lnTo>
                  <a:pt x="2876" y="24503"/>
                </a:lnTo>
                <a:lnTo>
                  <a:pt x="0" y="39265"/>
                </a:lnTo>
                <a:lnTo>
                  <a:pt x="3483" y="54791"/>
                </a:lnTo>
                <a:lnTo>
                  <a:pt x="11783" y="66708"/>
                </a:lnTo>
                <a:lnTo>
                  <a:pt x="24008" y="74721"/>
                </a:lnTo>
                <a:lnTo>
                  <a:pt x="39265" y="78531"/>
                </a:lnTo>
                <a:lnTo>
                  <a:pt x="249971" y="99106"/>
                </a:lnTo>
                <a:lnTo>
                  <a:pt x="264879" y="96596"/>
                </a:lnTo>
                <a:lnTo>
                  <a:pt x="277622" y="87641"/>
                </a:lnTo>
                <a:lnTo>
                  <a:pt x="286356" y="74602"/>
                </a:lnTo>
                <a:lnTo>
                  <a:pt x="289237" y="59841"/>
                </a:lnTo>
                <a:lnTo>
                  <a:pt x="285758" y="44311"/>
                </a:lnTo>
                <a:lnTo>
                  <a:pt x="277457" y="32394"/>
                </a:lnTo>
                <a:lnTo>
                  <a:pt x="265230" y="24384"/>
                </a:lnTo>
                <a:lnTo>
                  <a:pt x="249971" y="20575"/>
                </a:lnTo>
                <a:lnTo>
                  <a:pt x="39265" y="0"/>
                </a:lnTo>
                <a:close/>
              </a:path>
            </a:pathLst>
          </a:custGeom>
          <a:solidFill>
            <a:srgbClr val="DFC2F1"/>
          </a:solidFill>
        </p:spPr>
        <p:txBody>
          <a:bodyPr wrap="square" lIns="0" tIns="0" rIns="0" bIns="0" rtlCol="0"/>
          <a:lstStyle/>
          <a:p>
            <a:endParaRPr lang="en-US" noProof="0" dirty="0"/>
          </a:p>
        </p:txBody>
      </p:sp>
      <p:sp>
        <p:nvSpPr>
          <p:cNvPr id="71" name="object 4"/>
          <p:cNvSpPr/>
          <p:nvPr/>
        </p:nvSpPr>
        <p:spPr>
          <a:xfrm>
            <a:off x="14547850" y="7200901"/>
            <a:ext cx="2492382" cy="5397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lang="en-US" noProof="0" dirty="0"/>
          </a:p>
        </p:txBody>
      </p:sp>
    </p:spTree>
    <p:extLst>
      <p:ext uri="{BB962C8B-B14F-4D97-AF65-F5344CB8AC3E}">
        <p14:creationId xmlns:p14="http://schemas.microsoft.com/office/powerpoint/2010/main" val="4191537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lang="en-US" noProof="0" dirty="0"/>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Tree>
    <p:extLst>
      <p:ext uri="{BB962C8B-B14F-4D97-AF65-F5344CB8AC3E}">
        <p14:creationId xmlns:p14="http://schemas.microsoft.com/office/powerpoint/2010/main" val="2674828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lang="en-US" noProof="0" dirty="0"/>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lang="en-US" sz="8100" b="1" spc="300" noProof="0" dirty="0">
                <a:solidFill>
                  <a:srgbClr val="FFFFFF"/>
                </a:solidFill>
                <a:cs typeface="Trebuchet MS"/>
              </a:rPr>
              <a:t>AI</a:t>
            </a:r>
            <a:endParaRPr lang="en-US" sz="8100" b="1" spc="300" noProof="0" dirty="0">
              <a:cs typeface="Trebuchet MS"/>
            </a:endParaRPr>
          </a:p>
        </p:txBody>
      </p:sp>
    </p:spTree>
    <p:extLst>
      <p:ext uri="{BB962C8B-B14F-4D97-AF65-F5344CB8AC3E}">
        <p14:creationId xmlns:p14="http://schemas.microsoft.com/office/powerpoint/2010/main" val="3349039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lang="en-US" noProof="0" dirty="0"/>
          </a:p>
        </p:txBody>
      </p:sp>
      <p:pic>
        <p:nvPicPr>
          <p:cNvPr id="2" name="object 2">
            <a:extLst>
              <a:ext uri="{FF2B5EF4-FFF2-40B4-BE49-F238E27FC236}">
                <a16:creationId xmlns:a16="http://schemas.microsoft.com/office/drawing/2014/main" id="{AC612C90-E4FE-02ED-9F0F-5BA73FD30D26}"/>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12324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lang="en-US" noProof="0"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en-US" sz="11000" b="1" spc="-150" noProof="0" dirty="0">
                <a:solidFill>
                  <a:srgbClr val="1D1D1B"/>
                </a:solidFill>
                <a:latin typeface="Calibri"/>
                <a:cs typeface="Calibri"/>
              </a:rPr>
              <a:t>GOOD IDEA OR NOT?</a:t>
            </a:r>
            <a:endParaRPr lang="en-US" sz="11000" b="1" spc="-150" noProof="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lang="en-US" noProof="0"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lang="en-US" noProof="0"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lang="en-US" noProof="0"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lang="en-US" noProof="0"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lang="en-US" noProof="0"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lang="en-US" noProof="0"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lang="en-US" noProof="0"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lang="en-US" noProof="0"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lang="en-US" noProof="0"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lang="en-US" noProof="0" dirty="0"/>
          </a:p>
        </p:txBody>
      </p:sp>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lang="en-US" sz="8100" b="1" spc="300" noProof="0" dirty="0">
                <a:solidFill>
                  <a:srgbClr val="FFFFFF"/>
                </a:solidFill>
                <a:cs typeface="Trebuchet MS"/>
              </a:rPr>
              <a:t>AI</a:t>
            </a:r>
            <a:endParaRPr lang="en-US" sz="8100" b="1" spc="300" noProof="0" dirty="0">
              <a:cs typeface="Trebuchet MS"/>
            </a:endParaRPr>
          </a:p>
        </p:txBody>
      </p:sp>
      <p:pic>
        <p:nvPicPr>
          <p:cNvPr id="4" name="object 2">
            <a:extLst>
              <a:ext uri="{FF2B5EF4-FFF2-40B4-BE49-F238E27FC236}">
                <a16:creationId xmlns:a16="http://schemas.microsoft.com/office/drawing/2014/main" id="{58D6DD92-2D73-3E4F-0A58-47B0F8EBFBC2}"/>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0819230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grpSp>
        <p:nvGrpSpPr>
          <p:cNvPr id="3" name="object 2">
            <a:extLst>
              <a:ext uri="{FF2B5EF4-FFF2-40B4-BE49-F238E27FC236}">
                <a16:creationId xmlns:a16="http://schemas.microsoft.com/office/drawing/2014/main" id="{22280696-F2F7-B4DD-EF42-CD130062A949}"/>
              </a:ext>
            </a:extLst>
          </p:cNvPr>
          <p:cNvGrpSpPr/>
          <p:nvPr/>
        </p:nvGrpSpPr>
        <p:grpSpPr>
          <a:xfrm>
            <a:off x="6730369" y="3593943"/>
            <a:ext cx="6567170" cy="6541770"/>
            <a:chOff x="6730369" y="3593943"/>
            <a:chExt cx="6567170" cy="6541770"/>
          </a:xfrm>
        </p:grpSpPr>
        <p:sp>
          <p:nvSpPr>
            <p:cNvPr id="4" name="object 3">
              <a:extLst>
                <a:ext uri="{FF2B5EF4-FFF2-40B4-BE49-F238E27FC236}">
                  <a16:creationId xmlns:a16="http://schemas.microsoft.com/office/drawing/2014/main" id="{CB88C9CA-6CC9-0783-27A1-1D0937192322}"/>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lang="en-US" noProof="0" dirty="0"/>
            </a:p>
          </p:txBody>
        </p:sp>
        <p:pic>
          <p:nvPicPr>
            <p:cNvPr id="5" name="object 4">
              <a:extLst>
                <a:ext uri="{FF2B5EF4-FFF2-40B4-BE49-F238E27FC236}">
                  <a16:creationId xmlns:a16="http://schemas.microsoft.com/office/drawing/2014/main" id="{5E91B9F3-3023-9316-1FC3-750BCE454C1A}"/>
                </a:ext>
              </a:extLst>
            </p:cNvPr>
            <p:cNvPicPr/>
            <p:nvPr/>
          </p:nvPicPr>
          <p:blipFill>
            <a:blip r:embed="rId5" cstate="print"/>
            <a:stretch>
              <a:fillRect/>
            </a:stretch>
          </p:blipFill>
          <p:spPr>
            <a:xfrm>
              <a:off x="7131347" y="3915933"/>
              <a:ext cx="5841398" cy="5898553"/>
            </a:xfrm>
            <a:prstGeom prst="rect">
              <a:avLst/>
            </a:prstGeom>
          </p:spPr>
        </p:pic>
      </p:grpSp>
    </p:spTree>
    <p:extLst>
      <p:ext uri="{BB962C8B-B14F-4D97-AF65-F5344CB8AC3E}">
        <p14:creationId xmlns:p14="http://schemas.microsoft.com/office/powerpoint/2010/main" val="914525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grpSp>
        <p:nvGrpSpPr>
          <p:cNvPr id="5" name="object 2">
            <a:extLst>
              <a:ext uri="{FF2B5EF4-FFF2-40B4-BE49-F238E27FC236}">
                <a16:creationId xmlns:a16="http://schemas.microsoft.com/office/drawing/2014/main" id="{46D7267C-A373-7266-81AC-3C149DF10CDD}"/>
              </a:ext>
            </a:extLst>
          </p:cNvPr>
          <p:cNvGrpSpPr/>
          <p:nvPr/>
        </p:nvGrpSpPr>
        <p:grpSpPr>
          <a:xfrm>
            <a:off x="6730369" y="3593943"/>
            <a:ext cx="6567170" cy="6541770"/>
            <a:chOff x="6730369" y="3593943"/>
            <a:chExt cx="6567170" cy="6541770"/>
          </a:xfrm>
        </p:grpSpPr>
        <p:sp>
          <p:nvSpPr>
            <p:cNvPr id="6" name="object 3">
              <a:extLst>
                <a:ext uri="{FF2B5EF4-FFF2-40B4-BE49-F238E27FC236}">
                  <a16:creationId xmlns:a16="http://schemas.microsoft.com/office/drawing/2014/main" id="{6FD85B36-12B6-CAFB-5C22-9EBB43A40941}"/>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lang="en-US" noProof="0" dirty="0"/>
            </a:p>
          </p:txBody>
        </p:sp>
        <p:pic>
          <p:nvPicPr>
            <p:cNvPr id="7" name="object 4">
              <a:extLst>
                <a:ext uri="{FF2B5EF4-FFF2-40B4-BE49-F238E27FC236}">
                  <a16:creationId xmlns:a16="http://schemas.microsoft.com/office/drawing/2014/main" id="{82F55EE4-71C4-DDE4-222B-A67918D1989F}"/>
                </a:ext>
              </a:extLst>
            </p:cNvPr>
            <p:cNvPicPr/>
            <p:nvPr/>
          </p:nvPicPr>
          <p:blipFill>
            <a:blip r:embed="rId5" cstate="print"/>
            <a:stretch>
              <a:fillRect/>
            </a:stretch>
          </p:blipFill>
          <p:spPr>
            <a:xfrm>
              <a:off x="7131347" y="3915933"/>
              <a:ext cx="5841398" cy="5898553"/>
            </a:xfrm>
            <a:prstGeom prst="rect">
              <a:avLst/>
            </a:prstGeom>
          </p:spPr>
        </p:pic>
      </p:grpSp>
      <p:sp>
        <p:nvSpPr>
          <p:cNvPr id="8" name="object 4">
            <a:extLst>
              <a:ext uri="{FF2B5EF4-FFF2-40B4-BE49-F238E27FC236}">
                <a16:creationId xmlns:a16="http://schemas.microsoft.com/office/drawing/2014/main" id="{D6B4BFDF-FEE2-01B1-E4C0-2833BC3F4A77}"/>
              </a:ext>
            </a:extLst>
          </p:cNvPr>
          <p:cNvSpPr/>
          <p:nvPr/>
        </p:nvSpPr>
        <p:spPr>
          <a:xfrm>
            <a:off x="4273832"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9" name="object 6">
            <a:extLst>
              <a:ext uri="{FF2B5EF4-FFF2-40B4-BE49-F238E27FC236}">
                <a16:creationId xmlns:a16="http://schemas.microsoft.com/office/drawing/2014/main" id="{2ED26A0E-69FB-3E24-8026-A5A5E04BF184}"/>
              </a:ext>
            </a:extLst>
          </p:cNvPr>
          <p:cNvSpPr txBox="1"/>
          <p:nvPr/>
        </p:nvSpPr>
        <p:spPr>
          <a:xfrm rot="20880000">
            <a:off x="5070548" y="6457700"/>
            <a:ext cx="1311911" cy="1053302"/>
          </a:xfrm>
          <a:prstGeom prst="rect">
            <a:avLst/>
          </a:prstGeom>
        </p:spPr>
        <p:txBody>
          <a:bodyPr vert="horz" wrap="square" lIns="0" tIns="0" rIns="0" bIns="0" rtlCol="0">
            <a:spAutoFit/>
          </a:bodyPr>
          <a:lstStyle/>
          <a:p>
            <a:pPr algn="ctr">
              <a:lnSpc>
                <a:spcPts val="8134"/>
              </a:lnSpc>
            </a:pPr>
            <a:r>
              <a:rPr lang="en-US" sz="8100" b="1" spc="300" noProof="0" dirty="0">
                <a:solidFill>
                  <a:srgbClr val="FFFFFF"/>
                </a:solidFill>
                <a:cs typeface="Trebuchet MS"/>
              </a:rPr>
              <a:t>AI</a:t>
            </a:r>
            <a:endParaRPr lang="en-US" sz="8100" b="1" spc="300" noProof="0" dirty="0">
              <a:cs typeface="Trebuchet MS"/>
            </a:endParaRPr>
          </a:p>
        </p:txBody>
      </p:sp>
    </p:spTree>
    <p:extLst>
      <p:ext uri="{BB962C8B-B14F-4D97-AF65-F5344CB8AC3E}">
        <p14:creationId xmlns:p14="http://schemas.microsoft.com/office/powerpoint/2010/main" val="42316966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7407275"/>
            <a:ext cx="16759438" cy="2011448"/>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To extend the quiz, go to:</a:t>
            </a:r>
          </a:p>
          <a:p>
            <a:pPr marL="12700" marR="5080" algn="ctr">
              <a:lnSpc>
                <a:spcPts val="6600"/>
              </a:lnSpc>
              <a:spcBef>
                <a:spcPts val="1415"/>
              </a:spcBef>
            </a:pPr>
            <a:r>
              <a:rPr lang="en-US" sz="5000" b="1" spc="-150" noProof="0" dirty="0">
                <a:highlight>
                  <a:srgbClr val="D2B7D7"/>
                </a:highlight>
                <a:latin typeface="Calibri"/>
                <a:cs typeface="Calibri"/>
              </a:rPr>
              <a:t>https://www.realornotquiz.com/</a:t>
            </a:r>
          </a:p>
        </p:txBody>
      </p:sp>
      <p:pic>
        <p:nvPicPr>
          <p:cNvPr id="3" name="Image 2">
            <a:extLst>
              <a:ext uri="{FF2B5EF4-FFF2-40B4-BE49-F238E27FC236}">
                <a16:creationId xmlns:a16="http://schemas.microsoft.com/office/drawing/2014/main" id="{1DFED446-3F4D-14A9-E5BE-67107024155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2230301"/>
            <a:ext cx="20104100" cy="4491174"/>
          </a:xfrm>
          <a:prstGeom prst="rect">
            <a:avLst/>
          </a:prstGeom>
        </p:spPr>
      </p:pic>
    </p:spTree>
    <p:extLst>
      <p:ext uri="{BB962C8B-B14F-4D97-AF65-F5344CB8AC3E}">
        <p14:creationId xmlns:p14="http://schemas.microsoft.com/office/powerpoint/2010/main" val="433847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unicorns in rainforests. Unicorns, these endemic creatures, are in danger of extinction because of deforestation and poaching. If we do nothing, they could disappear by 2025.</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endParaRPr lang="en-US" sz="2800" noProof="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Tree>
    <p:extLst>
      <p:ext uri="{BB962C8B-B14F-4D97-AF65-F5344CB8AC3E}">
        <p14:creationId xmlns:p14="http://schemas.microsoft.com/office/powerpoint/2010/main" val="3390883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a:t>
            </a:r>
            <a:r>
              <a:rPr lang="en-US" sz="2800" spc="-10" noProof="0" dirty="0">
                <a:solidFill>
                  <a:schemeClr val="tx1"/>
                </a:solidFill>
                <a:latin typeface="+mn-lt"/>
                <a:cs typeface="Tahoma"/>
              </a:rPr>
              <a:t>unicorns</a:t>
            </a:r>
            <a:r>
              <a:rPr lang="en-US" sz="2800" spc="-10" noProof="0" dirty="0">
                <a:solidFill>
                  <a:srgbClr val="231F20"/>
                </a:solidFill>
                <a:latin typeface="+mn-lt"/>
                <a:cs typeface="Tahoma"/>
              </a:rPr>
              <a:t> in rainforests. Unicorns, these endemic creatures, are in danger of extinction because of deforestation and poaching. If we do nothing, they could disappear by 2025.</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endParaRPr lang="en-US" sz="2800" noProof="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en-US" sz="2800" b="1" noProof="0" dirty="0">
                <a:solidFill>
                  <a:srgbClr val="BA87D8"/>
                </a:solidFill>
                <a:latin typeface="+mn-lt"/>
              </a:rPr>
              <a:t>FACTUAL INCONSISTENCIES</a:t>
            </a:r>
            <a:endParaRPr lang="en-US" sz="2800" b="1" noProof="0" dirty="0">
              <a:latin typeface="+mn-lt"/>
              <a:cs typeface="Tahoma"/>
            </a:endParaRPr>
          </a:p>
        </p:txBody>
      </p:sp>
    </p:spTree>
    <p:extLst>
      <p:ext uri="{BB962C8B-B14F-4D97-AF65-F5344CB8AC3E}">
        <p14:creationId xmlns:p14="http://schemas.microsoft.com/office/powerpoint/2010/main" val="16395516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530324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a:t>
            </a:r>
            <a:r>
              <a:rPr lang="en-US" sz="2800" spc="-10" noProof="0" dirty="0">
                <a:solidFill>
                  <a:schemeClr val="tx1"/>
                </a:solidFill>
                <a:latin typeface="+mn-lt"/>
                <a:cs typeface="Tahoma"/>
              </a:rPr>
              <a:t>unicorns</a:t>
            </a:r>
            <a:r>
              <a:rPr lang="en-US" sz="2800" spc="-10" noProof="0" dirty="0">
                <a:solidFill>
                  <a:srgbClr val="231F20"/>
                </a:solidFill>
                <a:latin typeface="+mn-lt"/>
                <a:cs typeface="Tahoma"/>
              </a:rPr>
              <a:t> in rainforests. Unicorns, these endemic creatures, are in danger of extinction because of deforestation and poaching. If we do nothing, they could disappear by 2025.</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p>
          <a:p>
            <a:pPr marL="12700" marR="147955">
              <a:lnSpc>
                <a:spcPts val="2500"/>
              </a:lnSpc>
              <a:spcBef>
                <a:spcPts val="340"/>
              </a:spcBef>
            </a:pPr>
            <a:r>
              <a:rPr lang="en-US" sz="2800" spc="-10" noProof="0" dirty="0">
                <a:solidFill>
                  <a:srgbClr val="D2B7D7"/>
                </a:solidFill>
                <a:highlight>
                  <a:srgbClr val="D2B7D7"/>
                </a:highlight>
                <a:latin typeface="+mn-lt"/>
                <a:cs typeface="Tahoma"/>
              </a:rPr>
              <a:t>………………</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highlight>
                  <a:srgbClr val="D2B7D7"/>
                </a:highlight>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r>
              <a:rPr lang="en-US" sz="2800" spc="-10" noProof="0" dirty="0">
                <a:solidFill>
                  <a:srgbClr val="D2B7D7"/>
                </a:solidFill>
                <a:highlight>
                  <a:srgbClr val="D2B7D7"/>
                </a:highlight>
                <a:latin typeface="+mn-lt"/>
                <a:cs typeface="Tahoma"/>
              </a:rPr>
              <a:t>…………</a:t>
            </a:r>
          </a:p>
          <a:p>
            <a:pPr marL="12700" marR="147955">
              <a:lnSpc>
                <a:spcPts val="2500"/>
              </a:lnSpc>
              <a:spcBef>
                <a:spcPts val="340"/>
              </a:spcBef>
            </a:pPr>
            <a:r>
              <a:rPr lang="en-US" sz="2800" spc="-10" noProof="0" dirty="0">
                <a:solidFill>
                  <a:srgbClr val="231F20"/>
                </a:solidFill>
                <a:highlight>
                  <a:srgbClr val="D2B7D7"/>
                </a:highlight>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en-US" sz="2800" b="1" noProof="0" dirty="0">
                <a:solidFill>
                  <a:srgbClr val="BA87D8"/>
                </a:solidFill>
                <a:latin typeface="+mn-lt"/>
              </a:rPr>
              <a:t>INCONSISTENT TRANSITIONS</a:t>
            </a:r>
            <a:endParaRPr lang="en-US" sz="2800" b="1" noProof="0" dirty="0">
              <a:latin typeface="+mn-lt"/>
              <a:cs typeface="Tahoma"/>
            </a:endParaRPr>
          </a:p>
        </p:txBody>
      </p:sp>
    </p:spTree>
    <p:extLst>
      <p:ext uri="{BB962C8B-B14F-4D97-AF65-F5344CB8AC3E}">
        <p14:creationId xmlns:p14="http://schemas.microsoft.com/office/powerpoint/2010/main" val="14909337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a:t>
            </a:r>
            <a:r>
              <a:rPr lang="en-US" sz="2800" spc="-10" noProof="0" dirty="0">
                <a:solidFill>
                  <a:schemeClr val="tx1"/>
                </a:solidFill>
                <a:latin typeface="+mn-lt"/>
                <a:cs typeface="Tahoma"/>
              </a:rPr>
              <a:t>unicorns</a:t>
            </a:r>
            <a:r>
              <a:rPr lang="en-US" sz="2800" spc="-10" noProof="0" dirty="0">
                <a:solidFill>
                  <a:srgbClr val="231F20"/>
                </a:solidFill>
                <a:latin typeface="+mn-lt"/>
                <a:cs typeface="Tahoma"/>
              </a:rPr>
              <a:t> in rainforests. Unicorns, these endemic creatures, are in danger of extinction because of deforestation and poaching. If we do nothing, they could disappear by 2025. </a:t>
            </a:r>
            <a:r>
              <a:rPr lang="en-US" sz="2800" b="1" spc="-10" noProof="0" dirty="0">
                <a:solidFill>
                  <a:srgbClr val="D2B7D7"/>
                </a:solidFill>
                <a:latin typeface="+mn-lt"/>
                <a:cs typeface="Tahoma"/>
              </a:rPr>
              <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en-US" sz="2800" b="1" noProof="0" dirty="0">
                <a:solidFill>
                  <a:srgbClr val="BA87D8"/>
                </a:solidFill>
                <a:latin typeface="+mn-lt"/>
              </a:rPr>
              <a:t>ABSENCE OF SOURCES</a:t>
            </a:r>
            <a:endParaRPr lang="en-US" sz="2800" b="1" noProof="0" dirty="0">
              <a:latin typeface="+mn-lt"/>
              <a:cs typeface="Tahoma"/>
            </a:endParaRPr>
          </a:p>
        </p:txBody>
      </p:sp>
    </p:spTree>
    <p:extLst>
      <p:ext uri="{BB962C8B-B14F-4D97-AF65-F5344CB8AC3E}">
        <p14:creationId xmlns:p14="http://schemas.microsoft.com/office/powerpoint/2010/main" val="3937069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6460964" y="2500559"/>
            <a:ext cx="7182170" cy="378822"/>
          </a:xfrm>
          <a:prstGeom prst="rect">
            <a:avLst/>
          </a:prstGeom>
        </p:spPr>
        <p:txBody>
          <a:bodyPr vert="horz" wrap="square" lIns="0" tIns="43180" rIns="0" bIns="0" rtlCol="0">
            <a:spAutoFit/>
          </a:bodyPr>
          <a:lstStyle/>
          <a:p>
            <a:pPr marL="12700" marR="147955" algn="ctr">
              <a:lnSpc>
                <a:spcPts val="2500"/>
              </a:lnSpc>
              <a:spcBef>
                <a:spcPts val="340"/>
              </a:spcBef>
            </a:pPr>
            <a:r>
              <a:rPr lang="en-US" sz="2800" b="1" noProof="0" dirty="0">
                <a:solidFill>
                  <a:srgbClr val="BA87D8"/>
                </a:solidFill>
                <a:latin typeface="+mn-lt"/>
              </a:rPr>
              <a:t>PUNCTUATION ERRORS AND TURN OF PHRASE</a:t>
            </a:r>
            <a:endParaRPr lang="en-US" sz="2800" b="1" noProof="0" dirty="0">
              <a:latin typeface="+mn-lt"/>
              <a:cs typeface="Tahoma"/>
            </a:endParaRPr>
          </a:p>
        </p:txBody>
      </p:sp>
      <p:sp>
        <p:nvSpPr>
          <p:cNvPr id="6" name="object 2">
            <a:extLst>
              <a:ext uri="{FF2B5EF4-FFF2-40B4-BE49-F238E27FC236}">
                <a16:creationId xmlns:a16="http://schemas.microsoft.com/office/drawing/2014/main" id="{1DB04A1C-945B-303A-F0DA-9468346B1E10}"/>
              </a:ext>
            </a:extLst>
          </p:cNvPr>
          <p:cNvSpPr/>
          <p:nvPr/>
        </p:nvSpPr>
        <p:spPr>
          <a:xfrm>
            <a:off x="4337051" y="4283075"/>
            <a:ext cx="990600" cy="733425"/>
          </a:xfrm>
          <a:custGeom>
            <a:avLst/>
            <a:gdLst/>
            <a:ahLst/>
            <a:cxnLst/>
            <a:rect l="l" t="t" r="r" b="b"/>
            <a:pathLst>
              <a:path w="733425" h="733425">
                <a:moveTo>
                  <a:pt x="366480" y="0"/>
                </a:moveTo>
                <a:lnTo>
                  <a:pt x="320510" y="2855"/>
                </a:lnTo>
                <a:lnTo>
                  <a:pt x="276243" y="11193"/>
                </a:lnTo>
                <a:lnTo>
                  <a:pt x="234024" y="24670"/>
                </a:lnTo>
                <a:lnTo>
                  <a:pt x="194196" y="42943"/>
                </a:lnTo>
                <a:lnTo>
                  <a:pt x="157102" y="65666"/>
                </a:lnTo>
                <a:lnTo>
                  <a:pt x="123086" y="92498"/>
                </a:lnTo>
                <a:lnTo>
                  <a:pt x="92491" y="123094"/>
                </a:lnTo>
                <a:lnTo>
                  <a:pt x="65661" y="157111"/>
                </a:lnTo>
                <a:lnTo>
                  <a:pt x="42938" y="194205"/>
                </a:lnTo>
                <a:lnTo>
                  <a:pt x="24668" y="234033"/>
                </a:lnTo>
                <a:lnTo>
                  <a:pt x="11192" y="276250"/>
                </a:lnTo>
                <a:lnTo>
                  <a:pt x="2855" y="320514"/>
                </a:lnTo>
                <a:lnTo>
                  <a:pt x="0" y="366480"/>
                </a:lnTo>
                <a:lnTo>
                  <a:pt x="2855" y="412447"/>
                </a:lnTo>
                <a:lnTo>
                  <a:pt x="11192" y="456711"/>
                </a:lnTo>
                <a:lnTo>
                  <a:pt x="24668" y="498928"/>
                </a:lnTo>
                <a:lnTo>
                  <a:pt x="42938" y="538756"/>
                </a:lnTo>
                <a:lnTo>
                  <a:pt x="65661" y="575850"/>
                </a:lnTo>
                <a:lnTo>
                  <a:pt x="92491" y="609867"/>
                </a:lnTo>
                <a:lnTo>
                  <a:pt x="123086" y="640463"/>
                </a:lnTo>
                <a:lnTo>
                  <a:pt x="157102" y="667295"/>
                </a:lnTo>
                <a:lnTo>
                  <a:pt x="194196" y="690018"/>
                </a:lnTo>
                <a:lnTo>
                  <a:pt x="234024" y="708291"/>
                </a:lnTo>
                <a:lnTo>
                  <a:pt x="276243" y="721768"/>
                </a:lnTo>
                <a:lnTo>
                  <a:pt x="320510" y="730106"/>
                </a:lnTo>
                <a:lnTo>
                  <a:pt x="366480" y="732961"/>
                </a:lnTo>
                <a:lnTo>
                  <a:pt x="412451" y="730106"/>
                </a:lnTo>
                <a:lnTo>
                  <a:pt x="456718" y="721768"/>
                </a:lnTo>
                <a:lnTo>
                  <a:pt x="498937" y="708291"/>
                </a:lnTo>
                <a:lnTo>
                  <a:pt x="538765" y="690018"/>
                </a:lnTo>
                <a:lnTo>
                  <a:pt x="575859" y="667295"/>
                </a:lnTo>
                <a:lnTo>
                  <a:pt x="609875" y="640463"/>
                </a:lnTo>
                <a:lnTo>
                  <a:pt x="640470" y="609867"/>
                </a:lnTo>
                <a:lnTo>
                  <a:pt x="667300" y="575850"/>
                </a:lnTo>
                <a:lnTo>
                  <a:pt x="690023" y="538756"/>
                </a:lnTo>
                <a:lnTo>
                  <a:pt x="708293" y="498928"/>
                </a:lnTo>
                <a:lnTo>
                  <a:pt x="721769" y="456711"/>
                </a:lnTo>
                <a:lnTo>
                  <a:pt x="730106" y="412447"/>
                </a:lnTo>
                <a:lnTo>
                  <a:pt x="732961" y="366480"/>
                </a:lnTo>
                <a:lnTo>
                  <a:pt x="730106" y="320514"/>
                </a:lnTo>
                <a:lnTo>
                  <a:pt x="721769" y="276250"/>
                </a:lnTo>
                <a:lnTo>
                  <a:pt x="708293" y="234033"/>
                </a:lnTo>
                <a:lnTo>
                  <a:pt x="690023" y="194205"/>
                </a:lnTo>
                <a:lnTo>
                  <a:pt x="667300" y="157111"/>
                </a:lnTo>
                <a:lnTo>
                  <a:pt x="640470" y="123094"/>
                </a:lnTo>
                <a:lnTo>
                  <a:pt x="609875" y="92498"/>
                </a:lnTo>
                <a:lnTo>
                  <a:pt x="575859" y="65666"/>
                </a:lnTo>
                <a:lnTo>
                  <a:pt x="538765" y="42943"/>
                </a:lnTo>
                <a:lnTo>
                  <a:pt x="498937" y="24670"/>
                </a:lnTo>
                <a:lnTo>
                  <a:pt x="456718" y="11193"/>
                </a:lnTo>
                <a:lnTo>
                  <a:pt x="412451" y="2855"/>
                </a:lnTo>
                <a:lnTo>
                  <a:pt x="366480" y="0"/>
                </a:lnTo>
                <a:close/>
              </a:path>
            </a:pathLst>
          </a:custGeom>
          <a:solidFill>
            <a:srgbClr val="CC96EA"/>
          </a:solidFill>
        </p:spPr>
        <p:txBody>
          <a:bodyPr wrap="square" lIns="0" tIns="0" rIns="0" bIns="0" rtlCol="0"/>
          <a:lstStyle/>
          <a:p>
            <a:endParaRPr lang="en-US" noProof="0" dirty="0"/>
          </a:p>
        </p:txBody>
      </p:sp>
      <p:sp>
        <p:nvSpPr>
          <p:cNvPr id="7"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a:t>
            </a:r>
            <a:r>
              <a:rPr lang="en-US" sz="2800" spc="-10" noProof="0" dirty="0">
                <a:solidFill>
                  <a:schemeClr val="tx1"/>
                </a:solidFill>
                <a:latin typeface="+mn-lt"/>
                <a:cs typeface="Tahoma"/>
              </a:rPr>
              <a:t>unicorns</a:t>
            </a:r>
            <a:r>
              <a:rPr lang="en-US" sz="2800" spc="-10" noProof="0" dirty="0">
                <a:solidFill>
                  <a:srgbClr val="231F20"/>
                </a:solidFill>
                <a:latin typeface="+mn-lt"/>
                <a:cs typeface="Tahoma"/>
              </a:rPr>
              <a:t> in rainforests. Unicorns, these endemic creatures, are in danger of extinction because of deforestation and poaching. If we do nothing, they could disappear by 2025.</a:t>
            </a:r>
            <a:endParaRPr lang="en-US" sz="2800" b="1" spc="-10" noProof="0" dirty="0">
              <a:solidFill>
                <a:srgbClr val="D2B7D7"/>
              </a:solidFill>
              <a:latin typeface="+mn-lt"/>
              <a:cs typeface="Tahoma"/>
            </a:endParaRP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p>
        </p:txBody>
      </p:sp>
    </p:spTree>
    <p:extLst>
      <p:ext uri="{BB962C8B-B14F-4D97-AF65-F5344CB8AC3E}">
        <p14:creationId xmlns:p14="http://schemas.microsoft.com/office/powerpoint/2010/main" val="22342867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8" name="object 9">
            <a:extLst>
              <a:ext uri="{FF2B5EF4-FFF2-40B4-BE49-F238E27FC236}">
                <a16:creationId xmlns:a16="http://schemas.microsoft.com/office/drawing/2014/main" id="{147666D1-9072-053F-669D-17F11756F719}"/>
              </a:ext>
            </a:extLst>
          </p:cNvPr>
          <p:cNvSpPr txBox="1">
            <a:spLocks/>
          </p:cNvSpPr>
          <p:nvPr/>
        </p:nvSpPr>
        <p:spPr>
          <a:xfrm>
            <a:off x="8953884" y="1888236"/>
            <a:ext cx="7498966" cy="1154162"/>
          </a:xfrm>
          <a:prstGeom prst="rect">
            <a:avLst/>
          </a:prstGeom>
        </p:spPr>
        <p:txBody>
          <a:bodyPr vert="horz" wrap="square" lIns="0" tIns="15240" rIns="0" bIns="0" rtlCol="0">
            <a:spAutoFit/>
          </a:bodyPr>
          <a:lstStyle>
            <a:lvl1pPr>
              <a:defRPr>
                <a:latin typeface="+mj-lt"/>
                <a:ea typeface="+mj-ea"/>
                <a:cs typeface="+mj-cs"/>
              </a:defRPr>
            </a:lvl1pPr>
          </a:lstStyle>
          <a:p>
            <a:pPr marL="12700">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 :</a:t>
            </a:r>
            <a:endParaRPr lang="en-US" sz="7400" b="1" spc="-150" noProof="0" dirty="0"/>
          </a:p>
        </p:txBody>
      </p:sp>
      <p:grpSp>
        <p:nvGrpSpPr>
          <p:cNvPr id="9" name="object 10">
            <a:extLst>
              <a:ext uri="{FF2B5EF4-FFF2-40B4-BE49-F238E27FC236}">
                <a16:creationId xmlns:a16="http://schemas.microsoft.com/office/drawing/2014/main" id="{FEDE6435-7002-EE50-35E7-19C428DCD0B8}"/>
              </a:ext>
            </a:extLst>
          </p:cNvPr>
          <p:cNvGrpSpPr/>
          <p:nvPr/>
        </p:nvGrpSpPr>
        <p:grpSpPr>
          <a:xfrm>
            <a:off x="6915216" y="1858861"/>
            <a:ext cx="1061720" cy="1800225"/>
            <a:chOff x="1363512" y="1708224"/>
            <a:chExt cx="1061720" cy="1800225"/>
          </a:xfrm>
        </p:grpSpPr>
        <p:sp>
          <p:nvSpPr>
            <p:cNvPr id="15" name="object 11">
              <a:extLst>
                <a:ext uri="{FF2B5EF4-FFF2-40B4-BE49-F238E27FC236}">
                  <a16:creationId xmlns:a16="http://schemas.microsoft.com/office/drawing/2014/main" id="{C71AF99A-9F2F-5617-54B6-8CAB3CE071FE}"/>
                </a:ext>
              </a:extLst>
            </p:cNvPr>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lang="en-US" noProof="0" dirty="0"/>
            </a:p>
          </p:txBody>
        </p:sp>
        <p:sp>
          <p:nvSpPr>
            <p:cNvPr id="16" name="object 12">
              <a:extLst>
                <a:ext uri="{FF2B5EF4-FFF2-40B4-BE49-F238E27FC236}">
                  <a16:creationId xmlns:a16="http://schemas.microsoft.com/office/drawing/2014/main" id="{134DBCA9-A6EB-AD44-540A-DDEE751AAA06}"/>
                </a:ext>
              </a:extLst>
            </p:cNvPr>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lang="en-US" noProof="0" dirty="0"/>
            </a:p>
          </p:txBody>
        </p:sp>
        <p:sp>
          <p:nvSpPr>
            <p:cNvPr id="18" name="object 13">
              <a:extLst>
                <a:ext uri="{FF2B5EF4-FFF2-40B4-BE49-F238E27FC236}">
                  <a16:creationId xmlns:a16="http://schemas.microsoft.com/office/drawing/2014/main" id="{82EE05DD-0DF4-A845-03E3-25E798DB6439}"/>
                </a:ext>
              </a:extLst>
            </p:cNvPr>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lang="en-US" noProof="0" dirty="0"/>
            </a:p>
          </p:txBody>
        </p:sp>
        <p:sp>
          <p:nvSpPr>
            <p:cNvPr id="19" name="object 14">
              <a:extLst>
                <a:ext uri="{FF2B5EF4-FFF2-40B4-BE49-F238E27FC236}">
                  <a16:creationId xmlns:a16="http://schemas.microsoft.com/office/drawing/2014/main" id="{75F0FEB0-877F-D363-CE41-5571C77B6D9E}"/>
                </a:ext>
              </a:extLst>
            </p:cNvPr>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lang="en-US" noProof="0" dirty="0"/>
            </a:p>
          </p:txBody>
        </p:sp>
        <p:sp>
          <p:nvSpPr>
            <p:cNvPr id="20" name="object 15">
              <a:extLst>
                <a:ext uri="{FF2B5EF4-FFF2-40B4-BE49-F238E27FC236}">
                  <a16:creationId xmlns:a16="http://schemas.microsoft.com/office/drawing/2014/main" id="{BC633472-5E94-1452-6EA4-D456845488E1}"/>
                </a:ext>
              </a:extLst>
            </p:cNvPr>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lang="en-US" noProof="0" dirty="0"/>
            </a:p>
          </p:txBody>
        </p:sp>
        <p:sp>
          <p:nvSpPr>
            <p:cNvPr id="21" name="object 16">
              <a:extLst>
                <a:ext uri="{FF2B5EF4-FFF2-40B4-BE49-F238E27FC236}">
                  <a16:creationId xmlns:a16="http://schemas.microsoft.com/office/drawing/2014/main" id="{6D9A2662-33C9-DEF4-1EF0-0B0FC5B7626B}"/>
                </a:ext>
              </a:extLst>
            </p:cNvPr>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lang="en-US" noProof="0" dirty="0"/>
            </a:p>
          </p:txBody>
        </p:sp>
        <p:sp>
          <p:nvSpPr>
            <p:cNvPr id="22" name="object 17">
              <a:extLst>
                <a:ext uri="{FF2B5EF4-FFF2-40B4-BE49-F238E27FC236}">
                  <a16:creationId xmlns:a16="http://schemas.microsoft.com/office/drawing/2014/main" id="{9196C505-67AB-D226-0F9A-4CAC12AE1CA5}"/>
                </a:ext>
              </a:extLst>
            </p:cNvPr>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lang="en-US" noProof="0" dirty="0"/>
            </a:p>
          </p:txBody>
        </p:sp>
        <p:sp>
          <p:nvSpPr>
            <p:cNvPr id="23" name="object 18">
              <a:extLst>
                <a:ext uri="{FF2B5EF4-FFF2-40B4-BE49-F238E27FC236}">
                  <a16:creationId xmlns:a16="http://schemas.microsoft.com/office/drawing/2014/main" id="{636C7947-234A-3659-8A6A-7778736E7BA0}"/>
                </a:ext>
              </a:extLst>
            </p:cNvPr>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lang="en-US" noProof="0" dirty="0"/>
            </a:p>
          </p:txBody>
        </p:sp>
        <p:sp>
          <p:nvSpPr>
            <p:cNvPr id="24" name="object 19">
              <a:extLst>
                <a:ext uri="{FF2B5EF4-FFF2-40B4-BE49-F238E27FC236}">
                  <a16:creationId xmlns:a16="http://schemas.microsoft.com/office/drawing/2014/main" id="{E6F7FCB7-0CFA-309A-6815-74F82631B92F}"/>
                </a:ext>
              </a:extLst>
            </p:cNvPr>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lang="en-US" noProof="0" dirty="0"/>
            </a:p>
          </p:txBody>
        </p:sp>
        <p:sp>
          <p:nvSpPr>
            <p:cNvPr id="25" name="object 20">
              <a:extLst>
                <a:ext uri="{FF2B5EF4-FFF2-40B4-BE49-F238E27FC236}">
                  <a16:creationId xmlns:a16="http://schemas.microsoft.com/office/drawing/2014/main" id="{3550E176-6C40-1E4D-4C23-D9D6FB89B936}"/>
                </a:ext>
              </a:extLst>
            </p:cNvPr>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lang="en-US" noProof="0" dirty="0"/>
            </a:p>
          </p:txBody>
        </p:sp>
        <p:sp>
          <p:nvSpPr>
            <p:cNvPr id="26" name="object 21">
              <a:extLst>
                <a:ext uri="{FF2B5EF4-FFF2-40B4-BE49-F238E27FC236}">
                  <a16:creationId xmlns:a16="http://schemas.microsoft.com/office/drawing/2014/main" id="{927B53C2-EEA0-83BF-B6DB-C9FDD0B9C90A}"/>
                </a:ext>
              </a:extLst>
            </p:cNvPr>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lang="en-US" noProof="0" dirty="0"/>
            </a:p>
          </p:txBody>
        </p:sp>
        <p:sp>
          <p:nvSpPr>
            <p:cNvPr id="27" name="object 22">
              <a:extLst>
                <a:ext uri="{FF2B5EF4-FFF2-40B4-BE49-F238E27FC236}">
                  <a16:creationId xmlns:a16="http://schemas.microsoft.com/office/drawing/2014/main" id="{827F2025-69A0-5D98-57B8-77009364B250}"/>
                </a:ext>
              </a:extLst>
            </p:cNvPr>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lang="en-US" noProof="0" dirty="0"/>
            </a:p>
          </p:txBody>
        </p:sp>
        <p:pic>
          <p:nvPicPr>
            <p:cNvPr id="28" name="object 23">
              <a:extLst>
                <a:ext uri="{FF2B5EF4-FFF2-40B4-BE49-F238E27FC236}">
                  <a16:creationId xmlns:a16="http://schemas.microsoft.com/office/drawing/2014/main" id="{84F0ADE4-94D9-96F1-0C42-781C7E92AE1F}"/>
                </a:ext>
              </a:extLst>
            </p:cNvPr>
            <p:cNvPicPr/>
            <p:nvPr/>
          </p:nvPicPr>
          <p:blipFill>
            <a:blip r:embed="rId5" cstate="email">
              <a:extLst>
                <a:ext uri="{28A0092B-C50C-407E-A947-70E740481C1C}">
                  <a14:useLocalDpi xmlns:a14="http://schemas.microsoft.com/office/drawing/2010/main"/>
                </a:ext>
              </a:extLst>
            </a:blip>
            <a:stretch>
              <a:fillRect/>
            </a:stretch>
          </p:blipFill>
          <p:spPr>
            <a:xfrm>
              <a:off x="1509570" y="1910489"/>
              <a:ext cx="222250" cy="242185"/>
            </a:xfrm>
            <a:prstGeom prst="rect">
              <a:avLst/>
            </a:prstGeom>
          </p:spPr>
        </p:pic>
        <p:sp>
          <p:nvSpPr>
            <p:cNvPr id="29" name="object 24">
              <a:extLst>
                <a:ext uri="{FF2B5EF4-FFF2-40B4-BE49-F238E27FC236}">
                  <a16:creationId xmlns:a16="http://schemas.microsoft.com/office/drawing/2014/main" id="{0D0360F0-A93C-6E1F-323E-09DC64933979}"/>
                </a:ext>
              </a:extLst>
            </p:cNvPr>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lang="en-US" noProof="0" dirty="0"/>
            </a:p>
          </p:txBody>
        </p:sp>
        <p:pic>
          <p:nvPicPr>
            <p:cNvPr id="30" name="object 25">
              <a:extLst>
                <a:ext uri="{FF2B5EF4-FFF2-40B4-BE49-F238E27FC236}">
                  <a16:creationId xmlns:a16="http://schemas.microsoft.com/office/drawing/2014/main" id="{DD208759-AF52-F026-75E1-14BB9DD9EB74}"/>
                </a:ext>
              </a:extLst>
            </p:cNvPr>
            <p:cNvPicPr/>
            <p:nvPr/>
          </p:nvPicPr>
          <p:blipFill>
            <a:blip r:embed="rId6" cstate="email">
              <a:extLst>
                <a:ext uri="{28A0092B-C50C-407E-A947-70E740481C1C}">
                  <a14:useLocalDpi xmlns:a14="http://schemas.microsoft.com/office/drawing/2010/main"/>
                </a:ext>
              </a:extLst>
            </a:blip>
            <a:stretch>
              <a:fillRect/>
            </a:stretch>
          </p:blipFill>
          <p:spPr>
            <a:xfrm>
              <a:off x="1762088" y="2880041"/>
              <a:ext cx="220684" cy="114949"/>
            </a:xfrm>
            <a:prstGeom prst="rect">
              <a:avLst/>
            </a:prstGeom>
          </p:spPr>
        </p:pic>
        <p:sp>
          <p:nvSpPr>
            <p:cNvPr id="31" name="object 26">
              <a:extLst>
                <a:ext uri="{FF2B5EF4-FFF2-40B4-BE49-F238E27FC236}">
                  <a16:creationId xmlns:a16="http://schemas.microsoft.com/office/drawing/2014/main" id="{DCF787A7-85C7-D789-13F1-2247ED728945}"/>
                </a:ext>
              </a:extLst>
            </p:cNvPr>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lang="en-US" noProof="0" dirty="0"/>
            </a:p>
          </p:txBody>
        </p:sp>
      </p:grpSp>
      <p:sp>
        <p:nvSpPr>
          <p:cNvPr id="32" name="object 27">
            <a:extLst>
              <a:ext uri="{FF2B5EF4-FFF2-40B4-BE49-F238E27FC236}">
                <a16:creationId xmlns:a16="http://schemas.microsoft.com/office/drawing/2014/main" id="{FDB0C61E-B026-998E-8837-251D8E25BB52}"/>
              </a:ext>
            </a:extLst>
          </p:cNvPr>
          <p:cNvSpPr/>
          <p:nvPr/>
        </p:nvSpPr>
        <p:spPr>
          <a:xfrm>
            <a:off x="8210203" y="2130110"/>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lang="en-US" noProof="0" dirty="0"/>
          </a:p>
        </p:txBody>
      </p:sp>
      <p:sp>
        <p:nvSpPr>
          <p:cNvPr id="33" name="object 28">
            <a:extLst>
              <a:ext uri="{FF2B5EF4-FFF2-40B4-BE49-F238E27FC236}">
                <a16:creationId xmlns:a16="http://schemas.microsoft.com/office/drawing/2014/main" id="{16CBC2A6-4737-ADF9-9FCE-41504472C99E}"/>
              </a:ext>
            </a:extLst>
          </p:cNvPr>
          <p:cNvSpPr/>
          <p:nvPr/>
        </p:nvSpPr>
        <p:spPr>
          <a:xfrm>
            <a:off x="8190726" y="2646631"/>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lang="en-US" noProof="0" dirty="0"/>
          </a:p>
        </p:txBody>
      </p:sp>
      <p:sp>
        <p:nvSpPr>
          <p:cNvPr id="34" name="object 29">
            <a:extLst>
              <a:ext uri="{FF2B5EF4-FFF2-40B4-BE49-F238E27FC236}">
                <a16:creationId xmlns:a16="http://schemas.microsoft.com/office/drawing/2014/main" id="{792AB22F-74C0-4EEE-31D1-46815B606BA3}"/>
              </a:ext>
            </a:extLst>
          </p:cNvPr>
          <p:cNvSpPr/>
          <p:nvPr/>
        </p:nvSpPr>
        <p:spPr>
          <a:xfrm>
            <a:off x="8257508" y="2428328"/>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lang="en-US" noProof="0" dirty="0"/>
          </a:p>
        </p:txBody>
      </p:sp>
      <p:pic>
        <p:nvPicPr>
          <p:cNvPr id="35" name="object 32">
            <a:extLst>
              <a:ext uri="{FF2B5EF4-FFF2-40B4-BE49-F238E27FC236}">
                <a16:creationId xmlns:a16="http://schemas.microsoft.com/office/drawing/2014/main" id="{761D4A67-233E-2567-28A3-5E3DE375996F}"/>
              </a:ext>
            </a:extLst>
          </p:cNvPr>
          <p:cNvPicPr/>
          <p:nvPr/>
        </p:nvPicPr>
        <p:blipFill>
          <a:blip r:embed="rId7" cstate="email">
            <a:extLst>
              <a:ext uri="{28A0092B-C50C-407E-A947-70E740481C1C}">
                <a14:useLocalDpi xmlns:a14="http://schemas.microsoft.com/office/drawing/2010/main"/>
              </a:ext>
            </a:extLst>
          </a:blip>
          <a:stretch>
            <a:fillRect/>
          </a:stretch>
        </p:blipFill>
        <p:spPr>
          <a:xfrm>
            <a:off x="6392841" y="2100649"/>
            <a:ext cx="251823" cy="151397"/>
          </a:xfrm>
          <a:prstGeom prst="rect">
            <a:avLst/>
          </a:prstGeom>
        </p:spPr>
      </p:pic>
      <p:sp>
        <p:nvSpPr>
          <p:cNvPr id="36" name="object 33">
            <a:extLst>
              <a:ext uri="{FF2B5EF4-FFF2-40B4-BE49-F238E27FC236}">
                <a16:creationId xmlns:a16="http://schemas.microsoft.com/office/drawing/2014/main" id="{E12A65FC-082A-2A9A-4998-CC6667AAF2B0}"/>
              </a:ext>
            </a:extLst>
          </p:cNvPr>
          <p:cNvSpPr/>
          <p:nvPr/>
        </p:nvSpPr>
        <p:spPr>
          <a:xfrm>
            <a:off x="6254413" y="2423656"/>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lang="en-US" noProof="0" dirty="0"/>
          </a:p>
        </p:txBody>
      </p:sp>
      <p:pic>
        <p:nvPicPr>
          <p:cNvPr id="37" name="object 34">
            <a:extLst>
              <a:ext uri="{FF2B5EF4-FFF2-40B4-BE49-F238E27FC236}">
                <a16:creationId xmlns:a16="http://schemas.microsoft.com/office/drawing/2014/main" id="{11232941-6700-3B16-01BE-01B1A76BCAFD}"/>
              </a:ext>
            </a:extLst>
          </p:cNvPr>
          <p:cNvPicPr/>
          <p:nvPr/>
        </p:nvPicPr>
        <p:blipFill>
          <a:blip r:embed="rId8" cstate="email">
            <a:extLst>
              <a:ext uri="{28A0092B-C50C-407E-A947-70E740481C1C}">
                <a14:useLocalDpi xmlns:a14="http://schemas.microsoft.com/office/drawing/2010/main"/>
              </a:ext>
            </a:extLst>
          </a:blip>
          <a:stretch>
            <a:fillRect/>
          </a:stretch>
        </p:blipFill>
        <p:spPr>
          <a:xfrm>
            <a:off x="6533350" y="2716569"/>
            <a:ext cx="190209" cy="137062"/>
          </a:xfrm>
          <a:prstGeom prst="rect">
            <a:avLst/>
          </a:prstGeom>
        </p:spPr>
      </p:pic>
      <p:sp>
        <p:nvSpPr>
          <p:cNvPr id="38" name="object 12">
            <a:extLst>
              <a:ext uri="{FF2B5EF4-FFF2-40B4-BE49-F238E27FC236}">
                <a16:creationId xmlns:a16="http://schemas.microsoft.com/office/drawing/2014/main" id="{16CB4C10-1CFB-D003-FBFC-18FA3FC90158}"/>
              </a:ext>
            </a:extLst>
          </p:cNvPr>
          <p:cNvSpPr/>
          <p:nvPr/>
        </p:nvSpPr>
        <p:spPr>
          <a:xfrm>
            <a:off x="2865230" y="5452478"/>
            <a:ext cx="6078855" cy="1787525"/>
          </a:xfrm>
          <a:custGeom>
            <a:avLst/>
            <a:gdLst/>
            <a:ahLst/>
            <a:cxnLst/>
            <a:rect l="l" t="t" r="r" b="b"/>
            <a:pathLst>
              <a:path w="6078855" h="1787525">
                <a:moveTo>
                  <a:pt x="4095371" y="0"/>
                </a:moveTo>
                <a:lnTo>
                  <a:pt x="3726341" y="1130"/>
                </a:lnTo>
                <a:lnTo>
                  <a:pt x="3299287" y="4010"/>
                </a:lnTo>
                <a:lnTo>
                  <a:pt x="2820829" y="9053"/>
                </a:lnTo>
                <a:lnTo>
                  <a:pt x="2302114" y="16512"/>
                </a:lnTo>
                <a:lnTo>
                  <a:pt x="1708498" y="27447"/>
                </a:lnTo>
                <a:lnTo>
                  <a:pt x="1084687" y="41699"/>
                </a:lnTo>
                <a:lnTo>
                  <a:pt x="469454" y="58955"/>
                </a:lnTo>
                <a:lnTo>
                  <a:pt x="105127" y="71601"/>
                </a:lnTo>
                <a:lnTo>
                  <a:pt x="60180" y="84493"/>
                </a:lnTo>
                <a:lnTo>
                  <a:pt x="25441" y="115748"/>
                </a:lnTo>
                <a:lnTo>
                  <a:pt x="4740" y="160057"/>
                </a:lnTo>
                <a:lnTo>
                  <a:pt x="1905" y="212110"/>
                </a:lnTo>
                <a:lnTo>
                  <a:pt x="732" y="1420990"/>
                </a:lnTo>
                <a:lnTo>
                  <a:pt x="400" y="1586047"/>
                </a:lnTo>
                <a:lnTo>
                  <a:pt x="0" y="1636193"/>
                </a:lnTo>
                <a:lnTo>
                  <a:pt x="11893" y="1686775"/>
                </a:lnTo>
                <a:lnTo>
                  <a:pt x="42494" y="1714093"/>
                </a:lnTo>
                <a:lnTo>
                  <a:pt x="81590" y="1725206"/>
                </a:lnTo>
                <a:lnTo>
                  <a:pt x="118970" y="1727174"/>
                </a:lnTo>
                <a:lnTo>
                  <a:pt x="315855" y="1726034"/>
                </a:lnTo>
                <a:lnTo>
                  <a:pt x="505677" y="1725639"/>
                </a:lnTo>
                <a:lnTo>
                  <a:pt x="688838" y="1725930"/>
                </a:lnTo>
                <a:lnTo>
                  <a:pt x="923386" y="1727285"/>
                </a:lnTo>
                <a:lnTo>
                  <a:pt x="1147759" y="1729616"/>
                </a:lnTo>
                <a:lnTo>
                  <a:pt x="1362908" y="1732784"/>
                </a:lnTo>
                <a:lnTo>
                  <a:pt x="1620326" y="1737712"/>
                </a:lnTo>
                <a:lnTo>
                  <a:pt x="1962540" y="1745929"/>
                </a:lnTo>
                <a:lnTo>
                  <a:pt x="2953861" y="1773923"/>
                </a:lnTo>
                <a:lnTo>
                  <a:pt x="3216627" y="1780003"/>
                </a:lnTo>
                <a:lnTo>
                  <a:pt x="3437614" y="1783904"/>
                </a:lnTo>
                <a:lnTo>
                  <a:pt x="3617062" y="1786066"/>
                </a:lnTo>
                <a:lnTo>
                  <a:pt x="3799904" y="1787226"/>
                </a:lnTo>
                <a:lnTo>
                  <a:pt x="3939835" y="1787355"/>
                </a:lnTo>
                <a:lnTo>
                  <a:pt x="4082613" y="1786783"/>
                </a:lnTo>
                <a:lnTo>
                  <a:pt x="4228640" y="1785453"/>
                </a:lnTo>
                <a:lnTo>
                  <a:pt x="4378316" y="1783304"/>
                </a:lnTo>
                <a:lnTo>
                  <a:pt x="4532045" y="1780280"/>
                </a:lnTo>
                <a:lnTo>
                  <a:pt x="4690227" y="1776321"/>
                </a:lnTo>
                <a:lnTo>
                  <a:pt x="4853264" y="1771368"/>
                </a:lnTo>
                <a:lnTo>
                  <a:pt x="5021558" y="1765364"/>
                </a:lnTo>
                <a:lnTo>
                  <a:pt x="5195511" y="1758248"/>
                </a:lnTo>
                <a:lnTo>
                  <a:pt x="5828733" y="1728776"/>
                </a:lnTo>
                <a:lnTo>
                  <a:pt x="5881459" y="1724948"/>
                </a:lnTo>
                <a:lnTo>
                  <a:pt x="5933560" y="1715460"/>
                </a:lnTo>
                <a:lnTo>
                  <a:pt x="5981619" y="1696002"/>
                </a:lnTo>
                <a:lnTo>
                  <a:pt x="6022225" y="1662265"/>
                </a:lnTo>
                <a:lnTo>
                  <a:pt x="6049093" y="1617474"/>
                </a:lnTo>
                <a:lnTo>
                  <a:pt x="6064194" y="1565628"/>
                </a:lnTo>
                <a:lnTo>
                  <a:pt x="6071093" y="1509987"/>
                </a:lnTo>
                <a:lnTo>
                  <a:pt x="6073354" y="1453811"/>
                </a:lnTo>
                <a:lnTo>
                  <a:pt x="6076000" y="1302640"/>
                </a:lnTo>
                <a:lnTo>
                  <a:pt x="6077774" y="1151453"/>
                </a:lnTo>
                <a:lnTo>
                  <a:pt x="6078677" y="1000257"/>
                </a:lnTo>
                <a:lnTo>
                  <a:pt x="6078708" y="849058"/>
                </a:lnTo>
                <a:lnTo>
                  <a:pt x="6077868" y="697863"/>
                </a:lnTo>
                <a:lnTo>
                  <a:pt x="6076156" y="546676"/>
                </a:lnTo>
                <a:lnTo>
                  <a:pt x="6073573" y="395505"/>
                </a:lnTo>
                <a:lnTo>
                  <a:pt x="6070119" y="244356"/>
                </a:lnTo>
                <a:lnTo>
                  <a:pt x="6065794" y="93234"/>
                </a:lnTo>
                <a:lnTo>
                  <a:pt x="6046148" y="42985"/>
                </a:lnTo>
                <a:lnTo>
                  <a:pt x="6001168" y="21477"/>
                </a:lnTo>
                <a:lnTo>
                  <a:pt x="5776264" y="15796"/>
                </a:lnTo>
                <a:lnTo>
                  <a:pt x="5546026" y="11064"/>
                </a:lnTo>
                <a:lnTo>
                  <a:pt x="5311218" y="7235"/>
                </a:lnTo>
                <a:lnTo>
                  <a:pt x="5072604" y="4262"/>
                </a:lnTo>
                <a:lnTo>
                  <a:pt x="4770149" y="1679"/>
                </a:lnTo>
                <a:lnTo>
                  <a:pt x="4464433" y="270"/>
                </a:lnTo>
                <a:lnTo>
                  <a:pt x="4095371" y="0"/>
                </a:lnTo>
                <a:close/>
              </a:path>
            </a:pathLst>
          </a:custGeom>
          <a:solidFill>
            <a:srgbClr val="EFE0F7"/>
          </a:solidFill>
        </p:spPr>
        <p:txBody>
          <a:bodyPr wrap="square" lIns="0" tIns="0" rIns="0" bIns="0" rtlCol="0"/>
          <a:lstStyle/>
          <a:p>
            <a:endParaRPr lang="en-US" noProof="0" dirty="0"/>
          </a:p>
        </p:txBody>
      </p:sp>
      <p:sp>
        <p:nvSpPr>
          <p:cNvPr id="39" name="object 13">
            <a:extLst>
              <a:ext uri="{FF2B5EF4-FFF2-40B4-BE49-F238E27FC236}">
                <a16:creationId xmlns:a16="http://schemas.microsoft.com/office/drawing/2014/main" id="{359F924A-F7D3-4FD0-6AD6-D81639C57293}"/>
              </a:ext>
            </a:extLst>
          </p:cNvPr>
          <p:cNvSpPr/>
          <p:nvPr/>
        </p:nvSpPr>
        <p:spPr>
          <a:xfrm>
            <a:off x="1974850" y="5414452"/>
            <a:ext cx="15776575" cy="4542790"/>
          </a:xfrm>
          <a:custGeom>
            <a:avLst/>
            <a:gdLst/>
            <a:ahLst/>
            <a:cxnLst/>
            <a:rect l="l" t="t" r="r" b="b"/>
            <a:pathLst>
              <a:path w="15776575" h="4542790">
                <a:moveTo>
                  <a:pt x="15775966" y="280238"/>
                </a:moveTo>
                <a:lnTo>
                  <a:pt x="15768790" y="212293"/>
                </a:lnTo>
                <a:lnTo>
                  <a:pt x="15748419" y="165455"/>
                </a:lnTo>
                <a:lnTo>
                  <a:pt x="15718917" y="135839"/>
                </a:lnTo>
                <a:lnTo>
                  <a:pt x="15684335" y="119570"/>
                </a:lnTo>
                <a:lnTo>
                  <a:pt x="15616238" y="111594"/>
                </a:lnTo>
                <a:lnTo>
                  <a:pt x="15418042" y="113296"/>
                </a:lnTo>
                <a:lnTo>
                  <a:pt x="15225192" y="114236"/>
                </a:lnTo>
                <a:lnTo>
                  <a:pt x="15037486" y="114414"/>
                </a:lnTo>
                <a:lnTo>
                  <a:pt x="14854682" y="113906"/>
                </a:lnTo>
                <a:lnTo>
                  <a:pt x="14676565" y="112763"/>
                </a:lnTo>
                <a:lnTo>
                  <a:pt x="14445983" y="110286"/>
                </a:lnTo>
                <a:lnTo>
                  <a:pt x="14222794" y="106845"/>
                </a:lnTo>
                <a:lnTo>
                  <a:pt x="14006475" y="102552"/>
                </a:lnTo>
                <a:lnTo>
                  <a:pt x="13744918" y="96139"/>
                </a:lnTo>
                <a:lnTo>
                  <a:pt x="13492239" y="88747"/>
                </a:lnTo>
                <a:lnTo>
                  <a:pt x="13151384" y="77190"/>
                </a:lnTo>
                <a:lnTo>
                  <a:pt x="11928246" y="29184"/>
                </a:lnTo>
                <a:lnTo>
                  <a:pt x="11621364" y="18580"/>
                </a:lnTo>
                <a:lnTo>
                  <a:pt x="11401501" y="12115"/>
                </a:lnTo>
                <a:lnTo>
                  <a:pt x="11224425" y="7772"/>
                </a:lnTo>
                <a:lnTo>
                  <a:pt x="11045711" y="4292"/>
                </a:lnTo>
                <a:lnTo>
                  <a:pt x="10864812" y="1765"/>
                </a:lnTo>
                <a:lnTo>
                  <a:pt x="10727411" y="558"/>
                </a:lnTo>
                <a:lnTo>
                  <a:pt x="10588257" y="0"/>
                </a:lnTo>
                <a:lnTo>
                  <a:pt x="10447147" y="139"/>
                </a:lnTo>
                <a:lnTo>
                  <a:pt x="10303827" y="1016"/>
                </a:lnTo>
                <a:lnTo>
                  <a:pt x="10158108" y="2667"/>
                </a:lnTo>
                <a:lnTo>
                  <a:pt x="10009746" y="5143"/>
                </a:lnTo>
                <a:lnTo>
                  <a:pt x="9858515" y="8496"/>
                </a:lnTo>
                <a:lnTo>
                  <a:pt x="9704197" y="12763"/>
                </a:lnTo>
                <a:lnTo>
                  <a:pt x="9546565" y="17983"/>
                </a:lnTo>
                <a:lnTo>
                  <a:pt x="9385402" y="24218"/>
                </a:lnTo>
                <a:lnTo>
                  <a:pt x="9220479" y="31508"/>
                </a:lnTo>
                <a:lnTo>
                  <a:pt x="9051569" y="39890"/>
                </a:lnTo>
                <a:lnTo>
                  <a:pt x="8878443" y="49428"/>
                </a:lnTo>
                <a:lnTo>
                  <a:pt x="8700884" y="60134"/>
                </a:lnTo>
                <a:lnTo>
                  <a:pt x="7950733" y="108623"/>
                </a:lnTo>
                <a:lnTo>
                  <a:pt x="7903680" y="112572"/>
                </a:lnTo>
                <a:lnTo>
                  <a:pt x="7856321" y="120015"/>
                </a:lnTo>
                <a:lnTo>
                  <a:pt x="7810005" y="133299"/>
                </a:lnTo>
                <a:lnTo>
                  <a:pt x="7766113" y="154800"/>
                </a:lnTo>
                <a:lnTo>
                  <a:pt x="7725969" y="186880"/>
                </a:lnTo>
                <a:lnTo>
                  <a:pt x="7690967" y="231914"/>
                </a:lnTo>
                <a:lnTo>
                  <a:pt x="7670660" y="271411"/>
                </a:lnTo>
                <a:lnTo>
                  <a:pt x="7654899" y="314934"/>
                </a:lnTo>
                <a:lnTo>
                  <a:pt x="7643088" y="361734"/>
                </a:lnTo>
                <a:lnTo>
                  <a:pt x="7634618" y="411048"/>
                </a:lnTo>
                <a:lnTo>
                  <a:pt x="7628915" y="462114"/>
                </a:lnTo>
                <a:lnTo>
                  <a:pt x="7625359" y="514184"/>
                </a:lnTo>
                <a:lnTo>
                  <a:pt x="7623365" y="566508"/>
                </a:lnTo>
                <a:lnTo>
                  <a:pt x="7622324" y="618324"/>
                </a:lnTo>
                <a:lnTo>
                  <a:pt x="7618539" y="920953"/>
                </a:lnTo>
                <a:lnTo>
                  <a:pt x="7616126" y="1223632"/>
                </a:lnTo>
                <a:lnTo>
                  <a:pt x="7615072" y="1526324"/>
                </a:lnTo>
                <a:lnTo>
                  <a:pt x="7615377" y="1829015"/>
                </a:lnTo>
                <a:lnTo>
                  <a:pt x="7617053" y="2131695"/>
                </a:lnTo>
                <a:lnTo>
                  <a:pt x="7619225" y="2349030"/>
                </a:lnTo>
                <a:lnTo>
                  <a:pt x="7484402" y="2349296"/>
                </a:lnTo>
                <a:lnTo>
                  <a:pt x="7179704" y="2348725"/>
                </a:lnTo>
                <a:lnTo>
                  <a:pt x="6887819" y="2346947"/>
                </a:lnTo>
                <a:lnTo>
                  <a:pt x="6607696" y="2344102"/>
                </a:lnTo>
                <a:lnTo>
                  <a:pt x="6285623" y="2339479"/>
                </a:lnTo>
                <a:lnTo>
                  <a:pt x="5927026" y="2332748"/>
                </a:lnTo>
                <a:lnTo>
                  <a:pt x="5394198" y="2320150"/>
                </a:lnTo>
                <a:lnTo>
                  <a:pt x="4225442" y="2288667"/>
                </a:lnTo>
                <a:lnTo>
                  <a:pt x="3874503" y="2280831"/>
                </a:lnTo>
                <a:lnTo>
                  <a:pt x="3609327" y="2276170"/>
                </a:lnTo>
                <a:lnTo>
                  <a:pt x="3385616" y="2273287"/>
                </a:lnTo>
                <a:lnTo>
                  <a:pt x="3158299" y="2271445"/>
                </a:lnTo>
                <a:lnTo>
                  <a:pt x="2926359" y="2270823"/>
                </a:lnTo>
                <a:lnTo>
                  <a:pt x="2736761" y="2271280"/>
                </a:lnTo>
                <a:lnTo>
                  <a:pt x="2543010" y="2272665"/>
                </a:lnTo>
                <a:lnTo>
                  <a:pt x="2344572" y="2275065"/>
                </a:lnTo>
                <a:lnTo>
                  <a:pt x="2140902" y="2278545"/>
                </a:lnTo>
                <a:lnTo>
                  <a:pt x="1931479" y="2283180"/>
                </a:lnTo>
                <a:lnTo>
                  <a:pt x="1715757" y="2289035"/>
                </a:lnTo>
                <a:lnTo>
                  <a:pt x="1493227" y="2296198"/>
                </a:lnTo>
                <a:lnTo>
                  <a:pt x="1321536" y="2302459"/>
                </a:lnTo>
                <a:lnTo>
                  <a:pt x="1145476" y="2309533"/>
                </a:lnTo>
                <a:lnTo>
                  <a:pt x="335648" y="2345309"/>
                </a:lnTo>
                <a:lnTo>
                  <a:pt x="288582" y="2348026"/>
                </a:lnTo>
                <a:lnTo>
                  <a:pt x="241223" y="2353132"/>
                </a:lnTo>
                <a:lnTo>
                  <a:pt x="194906" y="2362238"/>
                </a:lnTo>
                <a:lnTo>
                  <a:pt x="151015" y="2376982"/>
                </a:lnTo>
                <a:lnTo>
                  <a:pt x="110883" y="2398979"/>
                </a:lnTo>
                <a:lnTo>
                  <a:pt x="75869" y="2429840"/>
                </a:lnTo>
                <a:lnTo>
                  <a:pt x="49834" y="2466594"/>
                </a:lnTo>
                <a:lnTo>
                  <a:pt x="31521" y="2507945"/>
                </a:lnTo>
                <a:lnTo>
                  <a:pt x="19532" y="2552662"/>
                </a:lnTo>
                <a:lnTo>
                  <a:pt x="12433" y="2599525"/>
                </a:lnTo>
                <a:lnTo>
                  <a:pt x="8801" y="2647315"/>
                </a:lnTo>
                <a:lnTo>
                  <a:pt x="7239" y="2694775"/>
                </a:lnTo>
                <a:lnTo>
                  <a:pt x="4318" y="2847352"/>
                </a:lnTo>
                <a:lnTo>
                  <a:pt x="2146" y="2999930"/>
                </a:lnTo>
                <a:lnTo>
                  <a:pt x="698" y="3152533"/>
                </a:lnTo>
                <a:lnTo>
                  <a:pt x="0" y="3305124"/>
                </a:lnTo>
                <a:lnTo>
                  <a:pt x="38" y="3457727"/>
                </a:lnTo>
                <a:lnTo>
                  <a:pt x="800" y="3610330"/>
                </a:lnTo>
                <a:lnTo>
                  <a:pt x="2311" y="3762921"/>
                </a:lnTo>
                <a:lnTo>
                  <a:pt x="4572" y="3915499"/>
                </a:lnTo>
                <a:lnTo>
                  <a:pt x="7556" y="4068076"/>
                </a:lnTo>
                <a:lnTo>
                  <a:pt x="11277" y="4220616"/>
                </a:lnTo>
                <a:lnTo>
                  <a:pt x="15735" y="4373143"/>
                </a:lnTo>
                <a:lnTo>
                  <a:pt x="17386" y="4423981"/>
                </a:lnTo>
                <a:lnTo>
                  <a:pt x="43751" y="4487850"/>
                </a:lnTo>
                <a:lnTo>
                  <a:pt x="104140" y="4515180"/>
                </a:lnTo>
                <a:lnTo>
                  <a:pt x="384543" y="4521936"/>
                </a:lnTo>
                <a:lnTo>
                  <a:pt x="671195" y="4527639"/>
                </a:lnTo>
                <a:lnTo>
                  <a:pt x="1022273" y="4533176"/>
                </a:lnTo>
                <a:lnTo>
                  <a:pt x="1379728" y="4537354"/>
                </a:lnTo>
                <a:lnTo>
                  <a:pt x="1802942" y="4540618"/>
                </a:lnTo>
                <a:lnTo>
                  <a:pt x="2230653" y="4542294"/>
                </a:lnTo>
                <a:lnTo>
                  <a:pt x="2722080" y="4542396"/>
                </a:lnTo>
                <a:lnTo>
                  <a:pt x="3274225" y="4540478"/>
                </a:lnTo>
                <a:lnTo>
                  <a:pt x="3881209" y="4536097"/>
                </a:lnTo>
                <a:lnTo>
                  <a:pt x="4591558" y="4528286"/>
                </a:lnTo>
                <a:lnTo>
                  <a:pt x="5381053" y="4516463"/>
                </a:lnTo>
                <a:lnTo>
                  <a:pt x="6257988" y="4499610"/>
                </a:lnTo>
                <a:lnTo>
                  <a:pt x="7171957" y="4477664"/>
                </a:lnTo>
                <a:lnTo>
                  <a:pt x="7890434" y="4456125"/>
                </a:lnTo>
                <a:lnTo>
                  <a:pt x="8019732" y="4451477"/>
                </a:lnTo>
                <a:lnTo>
                  <a:pt x="8061223" y="4443488"/>
                </a:lnTo>
                <a:lnTo>
                  <a:pt x="8097393" y="4424121"/>
                </a:lnTo>
                <a:lnTo>
                  <a:pt x="8126704" y="4395381"/>
                </a:lnTo>
                <a:lnTo>
                  <a:pt x="8147647" y="4359262"/>
                </a:lnTo>
                <a:lnTo>
                  <a:pt x="8158683" y="4317771"/>
                </a:lnTo>
                <a:lnTo>
                  <a:pt x="8158302" y="4272902"/>
                </a:lnTo>
                <a:lnTo>
                  <a:pt x="8159318" y="3288017"/>
                </a:lnTo>
                <a:lnTo>
                  <a:pt x="8344294" y="3293059"/>
                </a:lnTo>
                <a:lnTo>
                  <a:pt x="8578367" y="3298431"/>
                </a:lnTo>
                <a:lnTo>
                  <a:pt x="8815387" y="3302927"/>
                </a:lnTo>
                <a:lnTo>
                  <a:pt x="9054922" y="3306572"/>
                </a:lnTo>
                <a:lnTo>
                  <a:pt x="9357246" y="3309975"/>
                </a:lnTo>
                <a:lnTo>
                  <a:pt x="9662033" y="3312172"/>
                </a:lnTo>
                <a:lnTo>
                  <a:pt x="9968459" y="3313226"/>
                </a:lnTo>
                <a:lnTo>
                  <a:pt x="10337178" y="3313099"/>
                </a:lnTo>
                <a:lnTo>
                  <a:pt x="10705630" y="3311550"/>
                </a:lnTo>
                <a:lnTo>
                  <a:pt x="11133277" y="3308108"/>
                </a:lnTo>
                <a:lnTo>
                  <a:pt x="11556390" y="3303105"/>
                </a:lnTo>
                <a:lnTo>
                  <a:pt x="12031472" y="3295700"/>
                </a:lnTo>
                <a:lnTo>
                  <a:pt x="12551131" y="3285553"/>
                </a:lnTo>
                <a:lnTo>
                  <a:pt x="13104495" y="3272523"/>
                </a:lnTo>
                <a:lnTo>
                  <a:pt x="13676351" y="3256686"/>
                </a:lnTo>
                <a:lnTo>
                  <a:pt x="14290777" y="3236925"/>
                </a:lnTo>
                <a:lnTo>
                  <a:pt x="14899094" y="3214230"/>
                </a:lnTo>
                <a:lnTo>
                  <a:pt x="15405126" y="3192170"/>
                </a:lnTo>
                <a:lnTo>
                  <a:pt x="15634831" y="3180486"/>
                </a:lnTo>
                <a:lnTo>
                  <a:pt x="15702788" y="3150171"/>
                </a:lnTo>
                <a:lnTo>
                  <a:pt x="15730169" y="3118104"/>
                </a:lnTo>
                <a:lnTo>
                  <a:pt x="15751886" y="3077222"/>
                </a:lnTo>
                <a:lnTo>
                  <a:pt x="15766974" y="3029356"/>
                </a:lnTo>
                <a:lnTo>
                  <a:pt x="15774467" y="2976346"/>
                </a:lnTo>
                <a:lnTo>
                  <a:pt x="15773400" y="2920034"/>
                </a:lnTo>
                <a:lnTo>
                  <a:pt x="15774975" y="679145"/>
                </a:lnTo>
                <a:lnTo>
                  <a:pt x="15775432" y="373189"/>
                </a:lnTo>
                <a:lnTo>
                  <a:pt x="15775966" y="280238"/>
                </a:lnTo>
                <a:close/>
              </a:path>
            </a:pathLst>
          </a:custGeom>
          <a:solidFill>
            <a:srgbClr val="EFE0F7"/>
          </a:solidFill>
        </p:spPr>
        <p:txBody>
          <a:bodyPr wrap="square" lIns="0" tIns="0" rIns="0" bIns="0" rtlCol="0"/>
          <a:lstStyle/>
          <a:p>
            <a:endParaRPr lang="en-US" noProof="0" dirty="0"/>
          </a:p>
        </p:txBody>
      </p:sp>
      <p:sp>
        <p:nvSpPr>
          <p:cNvPr id="40" name="object 15">
            <a:extLst>
              <a:ext uri="{FF2B5EF4-FFF2-40B4-BE49-F238E27FC236}">
                <a16:creationId xmlns:a16="http://schemas.microsoft.com/office/drawing/2014/main" id="{9DAE196B-927E-AE07-70DB-157F940455D7}"/>
              </a:ext>
            </a:extLst>
          </p:cNvPr>
          <p:cNvSpPr txBox="1"/>
          <p:nvPr/>
        </p:nvSpPr>
        <p:spPr>
          <a:xfrm>
            <a:off x="3311020" y="5788509"/>
            <a:ext cx="5272626" cy="1000723"/>
          </a:xfrm>
          <a:prstGeom prst="rect">
            <a:avLst/>
          </a:prstGeom>
        </p:spPr>
        <p:txBody>
          <a:bodyPr vert="horz" wrap="square" lIns="0" tIns="12065" rIns="0" bIns="0" rtlCol="0">
            <a:spAutoFit/>
          </a:bodyPr>
          <a:lstStyle/>
          <a:p>
            <a:pPr marL="12700" marR="5080" indent="258445" algn="ctr">
              <a:lnSpc>
                <a:spcPct val="114100"/>
              </a:lnSpc>
              <a:spcBef>
                <a:spcPts val="95"/>
              </a:spcBef>
            </a:pPr>
            <a:r>
              <a:rPr lang="en-US" sz="2900" b="1" u="sng" spc="-35" noProof="0" dirty="0">
                <a:solidFill>
                  <a:srgbClr val="231F20"/>
                </a:solidFill>
                <a:uFill>
                  <a:solidFill>
                    <a:srgbClr val="231F20"/>
                  </a:solidFill>
                </a:uFill>
                <a:latin typeface="+mn-lt"/>
                <a:cs typeface="Trebuchet MS"/>
              </a:rPr>
              <a:t>CHECK FOR ACCURACY </a:t>
            </a:r>
            <a:r>
              <a:rPr lang="en-US" sz="2900" b="1" spc="-10" noProof="0" dirty="0">
                <a:solidFill>
                  <a:srgbClr val="231F20"/>
                </a:solidFill>
                <a:latin typeface="+mn-lt"/>
                <a:cs typeface="Trebuchet MS"/>
              </a:rPr>
              <a:t>BEFORE SHARING OR COMMENTING.</a:t>
            </a:r>
            <a:endParaRPr lang="en-US" sz="2900" b="1" noProof="0" dirty="0">
              <a:latin typeface="+mn-lt"/>
              <a:cs typeface="Trebuchet MS"/>
            </a:endParaRPr>
          </a:p>
        </p:txBody>
      </p:sp>
      <p:sp>
        <p:nvSpPr>
          <p:cNvPr id="41" name="object 16">
            <a:extLst>
              <a:ext uri="{FF2B5EF4-FFF2-40B4-BE49-F238E27FC236}">
                <a16:creationId xmlns:a16="http://schemas.microsoft.com/office/drawing/2014/main" id="{B563CEE0-074B-4A0A-5F06-E40B454C0ED5}"/>
              </a:ext>
            </a:extLst>
          </p:cNvPr>
          <p:cNvSpPr txBox="1"/>
          <p:nvPr/>
        </p:nvSpPr>
        <p:spPr>
          <a:xfrm>
            <a:off x="2397245" y="8010714"/>
            <a:ext cx="7465892" cy="1509452"/>
          </a:xfrm>
          <a:prstGeom prst="rect">
            <a:avLst/>
          </a:prstGeom>
        </p:spPr>
        <p:txBody>
          <a:bodyPr vert="horz" wrap="square" lIns="0" tIns="12065" rIns="0" bIns="0" rtlCol="0">
            <a:spAutoFit/>
          </a:bodyPr>
          <a:lstStyle/>
          <a:p>
            <a:pPr marL="12065" marR="5080" indent="-5080" algn="ctr">
              <a:lnSpc>
                <a:spcPct val="114100"/>
              </a:lnSpc>
              <a:spcBef>
                <a:spcPts val="95"/>
              </a:spcBef>
            </a:pPr>
            <a:r>
              <a:rPr lang="en-US" sz="2900" b="1" spc="-114" noProof="0" dirty="0">
                <a:solidFill>
                  <a:srgbClr val="231F20"/>
                </a:solidFill>
                <a:latin typeface="+mn-lt"/>
                <a:cs typeface="Trebuchet MS"/>
              </a:rPr>
              <a:t>THE BEST WAY TO STOP THE SPREAD OF A DEEPFAKE IS TO </a:t>
            </a:r>
            <a:r>
              <a:rPr lang="en-US" sz="2900" b="1" u="sng" spc="-80" noProof="0" dirty="0">
                <a:solidFill>
                  <a:srgbClr val="231F20"/>
                </a:solidFill>
                <a:uFill>
                  <a:solidFill>
                    <a:srgbClr val="231F20"/>
                  </a:solidFill>
                </a:uFill>
                <a:latin typeface="+mn-lt"/>
                <a:cs typeface="Trebuchet MS"/>
              </a:rPr>
              <a:t>AVOID SHARING OR COMMENTING ON IT FURTHER</a:t>
            </a:r>
            <a:r>
              <a:rPr lang="en-US" sz="2900" b="1" spc="-10" noProof="0" dirty="0">
                <a:solidFill>
                  <a:srgbClr val="231F20"/>
                </a:solidFill>
                <a:latin typeface="+mn-lt"/>
                <a:cs typeface="Trebuchet MS"/>
              </a:rPr>
              <a:t>.</a:t>
            </a:r>
            <a:endParaRPr lang="en-US" sz="2900" b="1" noProof="0" dirty="0">
              <a:latin typeface="+mn-lt"/>
              <a:cs typeface="Trebuchet MS"/>
            </a:endParaRPr>
          </a:p>
        </p:txBody>
      </p:sp>
      <p:sp>
        <p:nvSpPr>
          <p:cNvPr id="42" name="object 17">
            <a:extLst>
              <a:ext uri="{FF2B5EF4-FFF2-40B4-BE49-F238E27FC236}">
                <a16:creationId xmlns:a16="http://schemas.microsoft.com/office/drawing/2014/main" id="{343A60EF-50FC-358C-0BC8-85BA3CA53930}"/>
              </a:ext>
            </a:extLst>
          </p:cNvPr>
          <p:cNvSpPr txBox="1"/>
          <p:nvPr/>
        </p:nvSpPr>
        <p:spPr>
          <a:xfrm>
            <a:off x="9960890" y="5909451"/>
            <a:ext cx="7537762" cy="2526910"/>
          </a:xfrm>
          <a:prstGeom prst="rect">
            <a:avLst/>
          </a:prstGeom>
        </p:spPr>
        <p:txBody>
          <a:bodyPr vert="horz" wrap="square" lIns="0" tIns="12065" rIns="0" bIns="0" rtlCol="0">
            <a:spAutoFit/>
          </a:bodyPr>
          <a:lstStyle/>
          <a:p>
            <a:pPr marL="12700" marR="5080" algn="ctr">
              <a:lnSpc>
                <a:spcPct val="114100"/>
              </a:lnSpc>
              <a:spcBef>
                <a:spcPts val="95"/>
              </a:spcBef>
            </a:pPr>
            <a:r>
              <a:rPr lang="en-US" sz="2900" b="1" spc="-100" noProof="0" dirty="0">
                <a:solidFill>
                  <a:srgbClr val="231F20"/>
                </a:solidFill>
                <a:latin typeface="+mn-lt"/>
                <a:cs typeface="Trebuchet MS"/>
              </a:rPr>
              <a:t>IF A TITLE, VIDEO, IMAGE, OR AUDIO RECORDING SOUNDS SENSATIONAL, BE SURE TO </a:t>
            </a:r>
            <a:r>
              <a:rPr lang="en-US" sz="2900" b="1" u="sng" spc="105" noProof="0" dirty="0">
                <a:solidFill>
                  <a:srgbClr val="231F20"/>
                </a:solidFill>
                <a:uFill>
                  <a:solidFill>
                    <a:srgbClr val="231F20"/>
                  </a:solidFill>
                </a:uFill>
                <a:latin typeface="+mn-lt"/>
                <a:cs typeface="Trebuchet MS"/>
              </a:rPr>
              <a:t>READ THE FULL STORY</a:t>
            </a:r>
            <a:endParaRPr lang="en-US" sz="2900" b="1" noProof="0" dirty="0">
              <a:latin typeface="+mn-lt"/>
              <a:cs typeface="Trebuchet MS"/>
            </a:endParaRPr>
          </a:p>
          <a:p>
            <a:pPr marL="109220" marR="101600" algn="ctr">
              <a:lnSpc>
                <a:spcPct val="114100"/>
              </a:lnSpc>
            </a:pPr>
            <a:r>
              <a:rPr lang="en-US" sz="2900" b="1" spc="-35" noProof="0" dirty="0">
                <a:solidFill>
                  <a:srgbClr val="231F20"/>
                </a:solidFill>
                <a:latin typeface="+mn-lt"/>
                <a:cs typeface="Trebuchet MS"/>
              </a:rPr>
              <a:t>AND TO </a:t>
            </a:r>
            <a:r>
              <a:rPr lang="en-US" sz="2900" b="1" u="sng" spc="50" noProof="0" dirty="0">
                <a:solidFill>
                  <a:srgbClr val="231F20"/>
                </a:solidFill>
                <a:uFill>
                  <a:solidFill>
                    <a:srgbClr val="231F20"/>
                  </a:solidFill>
                </a:uFill>
                <a:latin typeface="+mn-lt"/>
                <a:cs typeface="Trebuchet MS"/>
              </a:rPr>
              <a:t>VERIFY ITS SOURCE </a:t>
            </a:r>
            <a:r>
              <a:rPr lang="en-US" sz="2900" b="1" spc="-45" noProof="0" dirty="0">
                <a:solidFill>
                  <a:srgbClr val="231F20"/>
                </a:solidFill>
                <a:latin typeface="+mn-lt"/>
                <a:cs typeface="Trebuchet MS"/>
              </a:rPr>
              <a:t>BEFORE SHARING ITS CONTENT.</a:t>
            </a:r>
            <a:endParaRPr lang="en-US" sz="2900" b="1" noProof="0" dirty="0">
              <a:latin typeface="+mn-lt"/>
              <a:cs typeface="Trebuchet MS"/>
            </a:endParaRPr>
          </a:p>
        </p:txBody>
      </p:sp>
      <p:sp>
        <p:nvSpPr>
          <p:cNvPr id="43" name="object 2">
            <a:extLst>
              <a:ext uri="{FF2B5EF4-FFF2-40B4-BE49-F238E27FC236}">
                <a16:creationId xmlns:a16="http://schemas.microsoft.com/office/drawing/2014/main" id="{C51CADD2-F375-88CD-939C-D1739F6313C1}"/>
              </a:ext>
            </a:extLst>
          </p:cNvPr>
          <p:cNvSpPr txBox="1"/>
          <p:nvPr/>
        </p:nvSpPr>
        <p:spPr>
          <a:xfrm>
            <a:off x="1672330" y="3865434"/>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What can we do to combat deepfakes?</a:t>
            </a:r>
            <a:endParaRPr lang="en-US" sz="5000" b="1" spc="-150" noProof="0" dirty="0">
              <a:latin typeface="Calibri"/>
              <a:cs typeface="Calibri"/>
            </a:endParaRPr>
          </a:p>
        </p:txBody>
      </p:sp>
    </p:spTree>
    <p:extLst>
      <p:ext uri="{BB962C8B-B14F-4D97-AF65-F5344CB8AC3E}">
        <p14:creationId xmlns:p14="http://schemas.microsoft.com/office/powerpoint/2010/main" val="444396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8695</Words>
  <Application>Microsoft Office PowerPoint</Application>
  <PresentationFormat>Personnalisé</PresentationFormat>
  <Paragraphs>1215</Paragraphs>
  <Slides>164</Slides>
  <Notes>17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164</vt:i4>
      </vt:variant>
    </vt:vector>
  </HeadingPairs>
  <TitlesOfParts>
    <vt:vector size="171" baseType="lpstr">
      <vt:lpstr>-apple-system</vt:lpstr>
      <vt:lpstr>Arial</vt:lpstr>
      <vt:lpstr>Calibri</vt:lpstr>
      <vt:lpstr>Helvetica Neue</vt:lpstr>
      <vt:lpstr>Lucida Sans</vt:lpstr>
      <vt:lpstr>Trebuchet MS</vt:lpstr>
      <vt:lpstr>Office Theme</vt:lpstr>
      <vt:lpstr>Présentation PowerPoint</vt:lpstr>
      <vt:lpstr>Présentation PowerPoint</vt:lpstr>
      <vt:lpstr>WHY DOES CYBERSECURITY CONCERN US ALL?</vt:lpstr>
      <vt:lpstr>WHY DOES CYBERSECURITY CONCERN US ALL?</vt:lpstr>
      <vt:lpstr>WHY DOES CYBERSECURITY CONCERN US ALL?</vt:lpstr>
      <vt:lpstr>WHY DOES CYBERSECURITY CONCERN US ALL?</vt:lpstr>
      <vt:lpstr>Présentation PowerPoint</vt:lpstr>
      <vt:lpstr>Présentation PowerPoint</vt:lpstr>
      <vt:lpstr>Présentation PowerPoint</vt:lpstr>
      <vt:lpstr>Do you think that a good password can be used for several services (mailboxes, social networks, bank, e-commerce sites, administrations...)?</vt:lpstr>
      <vt:lpstr>Do you think that a good password can be used for several services (mailboxes, social networks, bank, e-commerce sites, administrations...)?</vt:lpstr>
      <vt:lpstr>You receive an email about the closure of your Instagram account. This email contains the Instagram logo and an attachment. You:  A Open the attachment to learn more </vt:lpstr>
      <vt:lpstr>You receive an email about the closure of your Instagram account. This email contains the Instagram logo and an attachment. You:  A Open the attachment to learn more </vt:lpstr>
      <vt:lpstr>You receive a text message telling you that your package is arriving but that you need to update your delivery details. You: </vt:lpstr>
      <vt:lpstr>You receive a text message telling you that your package is arriving but that you need to update your delivery details. You:</vt:lpstr>
      <vt:lpstr>You receive an email informing you that photos in which you are tagged are available. The website asks you to enter your Facebook username and password. It seems that the website has a legitimate certificate with a padlock next to the address bar.</vt:lpstr>
      <vt:lpstr>You receive an email informing you that photos in which you are tagged are available. The website asks you to enter your Facebook username and password. It seems that the website has a legitimate certificate with a padlock next to the address bar.</vt:lpstr>
      <vt:lpstr>What should you do if a message appears on your screen blocking your computer, indicating a serious technical problem, a risk of losing your data or the presence of numerous viruses? A Do nothing</vt:lpstr>
      <vt:lpstr>What should you do if a message appears on your screen blocking your computer, indicating a serious technical problem, a risk of losing your data or the presence of numerous viruses? A Do nothing</vt:lpstr>
      <vt:lpstr>You are at the airport before boarding your flight. You have no battery on your phone. There are public computers available for passengers to surf the Internet. You want to pass the time and go on your favourite social network.</vt:lpstr>
      <vt:lpstr>You are at the airport before boarding your flight. You have no battery on your phone. There are public computers available for passengers to surf the Internet. You want to pass the time and go on your favourite social network.</vt:lpstr>
      <vt:lpstr>FOR GOOD DIGITAL HYGIENE</vt:lpstr>
      <vt:lpstr>A GESTURE TO REMEMBER</vt:lpstr>
      <vt:lpstr>Présentation PowerPoint</vt:lpstr>
      <vt:lpstr>ACTIVITY 2</vt:lpstr>
      <vt:lpstr>ACTIVITY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PREVENT Research |   Design  Raise awareness |  Manage</vt:lpstr>
      <vt:lpstr>PREVENT Research |   Design  Raise awareness |  Manage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BEWARE OF APPAREANCES</vt:lpstr>
      <vt:lpstr>Présentation PowerPoint</vt:lpstr>
      <vt:lpstr>VIRUS</vt:lpstr>
      <vt:lpstr>Présentation PowerPoint</vt:lpstr>
      <vt:lpstr>HOW TO REACT IF SOMEONE CALLS YOU OR IF A FAKE ERROR MESSAGE IS DISPLAYED?</vt:lpstr>
      <vt:lpstr>TO REMEMBER: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AND IF YOU HAVE DISCLOSED YOUR PASSWORD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 REMEMBER: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PROTECT</vt:lpstr>
      <vt:lpstr>ACTIVITY 1</vt:lpstr>
      <vt:lpstr>WHAT ARE THE RISKS OF USING THE SAME PASSWORD EVERYWHERE?</vt:lpstr>
      <vt:lpstr>CREATE A STRONG PASSWORD</vt:lpstr>
      <vt:lpstr>Présentation PowerPoint</vt:lpstr>
      <vt:lpstr>Présentation PowerPoint</vt:lpstr>
      <vt:lpstr>Présentation PowerPoint</vt:lpstr>
      <vt:lpstr>Présentation PowerPoint</vt:lpstr>
      <vt:lpstr>USE A PASSWORD MANAGER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IS YOUR PASSWORD COMPROMISED?</vt:lpstr>
      <vt:lpstr>TO REMEMBER:</vt:lpstr>
      <vt:lpstr>Présentation PowerPoint</vt:lpstr>
      <vt:lpstr>Présentation PowerPoint</vt:lpstr>
      <vt:lpstr>HOW DOES TWO-FACTOR AUTHENTICATION WORK?</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WHAT IS A PASSKEY?</vt:lpstr>
      <vt:lpstr>WITHOUT PASSWORD</vt:lpstr>
      <vt:lpstr>TO REMEMBER: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 REMEMBER :</vt:lpstr>
      <vt:lpstr>JOBS IN CYBERSECURITY ARE JOBS OF THE FUTURE AND EXCITING!</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MY FUTURE CAREER</dc:title>
  <dc:creator/>
  <cp:lastModifiedBy/>
  <cp:revision>3</cp:revision>
  <dcterms:created xsi:type="dcterms:W3CDTF">2022-05-26T13:18:47Z</dcterms:created>
  <dcterms:modified xsi:type="dcterms:W3CDTF">2025-10-27T11:16:18Z</dcterms:modified>
</cp:coreProperties>
</file>